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sldIdLst>
    <p:sldId id="256" r:id="rId2"/>
    <p:sldId id="310" r:id="rId3"/>
    <p:sldId id="267" r:id="rId4"/>
    <p:sldId id="324" r:id="rId5"/>
    <p:sldId id="323" r:id="rId6"/>
    <p:sldId id="327" r:id="rId7"/>
    <p:sldId id="328" r:id="rId8"/>
    <p:sldId id="330" r:id="rId9"/>
    <p:sldId id="322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B4E6"/>
    <a:srgbClr val="F6A81C"/>
    <a:srgbClr val="005999"/>
    <a:srgbClr val="F69246"/>
    <a:srgbClr val="005E52"/>
    <a:srgbClr val="CACC27"/>
    <a:srgbClr val="75B5B8"/>
    <a:srgbClr val="F669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0" autoAdjust="0"/>
    <p:restoredTop sz="94694"/>
  </p:normalViewPr>
  <p:slideViewPr>
    <p:cSldViewPr snapToGrid="0" snapToObjects="1" showGuides="1">
      <p:cViewPr varScale="1">
        <p:scale>
          <a:sx n="144" d="100"/>
          <a:sy n="144" d="100"/>
        </p:scale>
        <p:origin x="456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3EAFE3-1E82-440E-B2B9-09836D40B672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670AA91-C989-43A4-8CEE-6C6B4EB5B3C7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dirty="0" smtClean="0"/>
            <a:t>Date of Injury</a:t>
          </a:r>
          <a:endParaRPr lang="en-US" dirty="0"/>
        </a:p>
      </dgm:t>
    </dgm:pt>
    <dgm:pt modelId="{930CBC3F-6548-4F81-B2F5-3C5CE51D39B8}" type="parTrans" cxnId="{ADD818AE-F495-42F8-B885-150CEBFA0684}">
      <dgm:prSet/>
      <dgm:spPr/>
      <dgm:t>
        <a:bodyPr/>
        <a:lstStyle/>
        <a:p>
          <a:endParaRPr lang="en-US"/>
        </a:p>
      </dgm:t>
    </dgm:pt>
    <dgm:pt modelId="{F0E14711-6BF5-4B6C-93A7-F747EB6EF506}" type="sibTrans" cxnId="{ADD818AE-F495-42F8-B885-150CEBFA0684}">
      <dgm:prSet/>
      <dgm:spPr/>
      <dgm:t>
        <a:bodyPr/>
        <a:lstStyle/>
        <a:p>
          <a:endParaRPr lang="en-US"/>
        </a:p>
      </dgm:t>
    </dgm:pt>
    <dgm:pt modelId="{F533EAB9-11DC-474B-BCB2-1F45F9A28EA8}">
      <dgm:prSet phldrT="[Text]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dirty="0" smtClean="0"/>
            <a:t>Avail of Ordinary Sick Leave</a:t>
          </a:r>
          <a:endParaRPr lang="en-US" dirty="0"/>
        </a:p>
      </dgm:t>
    </dgm:pt>
    <dgm:pt modelId="{533E1EE6-27F7-4168-B89E-936AEC9B7D62}" type="parTrans" cxnId="{DA5528E9-8C37-4FEC-B625-655BE9D742BB}">
      <dgm:prSet/>
      <dgm:spPr/>
      <dgm:t>
        <a:bodyPr/>
        <a:lstStyle/>
        <a:p>
          <a:endParaRPr lang="en-US"/>
        </a:p>
      </dgm:t>
    </dgm:pt>
    <dgm:pt modelId="{6AFB4B4A-CD58-4851-A761-710AF6AB8DC5}" type="sibTrans" cxnId="{DA5528E9-8C37-4FEC-B625-655BE9D742BB}">
      <dgm:prSet/>
      <dgm:spPr/>
      <dgm:t>
        <a:bodyPr/>
        <a:lstStyle/>
        <a:p>
          <a:endParaRPr lang="en-US"/>
        </a:p>
      </dgm:t>
    </dgm:pt>
    <dgm:pt modelId="{5193F95C-F48C-4C4A-9384-E57267DAB924}">
      <dgm:prSet phldrT="[Text]"/>
      <dgm:spPr/>
      <dgm:t>
        <a:bodyPr/>
        <a:lstStyle/>
        <a:p>
          <a:r>
            <a:rPr lang="en-US" dirty="0" smtClean="0"/>
            <a:t>Payment of Injury Grant – Temporary Incapacity</a:t>
          </a:r>
          <a:endParaRPr lang="en-US" dirty="0"/>
        </a:p>
      </dgm:t>
    </dgm:pt>
    <dgm:pt modelId="{69B02739-D910-43DC-9B1F-08A6C6E8B777}" type="parTrans" cxnId="{4AFFEEDA-1561-4C9F-A66A-45BFB3218C8D}">
      <dgm:prSet/>
      <dgm:spPr/>
      <dgm:t>
        <a:bodyPr/>
        <a:lstStyle/>
        <a:p>
          <a:endParaRPr lang="en-US"/>
        </a:p>
      </dgm:t>
    </dgm:pt>
    <dgm:pt modelId="{A075159A-D2FA-4D2D-8154-6A9ED097EC73}" type="sibTrans" cxnId="{4AFFEEDA-1561-4C9F-A66A-45BFB3218C8D}">
      <dgm:prSet/>
      <dgm:spPr/>
      <dgm:t>
        <a:bodyPr/>
        <a:lstStyle/>
        <a:p>
          <a:endParaRPr lang="en-US"/>
        </a:p>
      </dgm:t>
    </dgm:pt>
    <dgm:pt modelId="{C93D864B-8AB3-44CF-9A40-2DA6C3893AAF}">
      <dgm:prSet phldrT="[Text]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dirty="0" smtClean="0"/>
            <a:t>Payment of Injury Grant – Permanent Incapacity/ Retirement before age 65</a:t>
          </a:r>
          <a:endParaRPr lang="en-US" dirty="0"/>
        </a:p>
      </dgm:t>
    </dgm:pt>
    <dgm:pt modelId="{47765FF3-F166-44D1-981A-8AD11A28F676}" type="parTrans" cxnId="{26D5A173-03A5-435B-9E9D-E4A14BCDBB13}">
      <dgm:prSet/>
      <dgm:spPr/>
      <dgm:t>
        <a:bodyPr/>
        <a:lstStyle/>
        <a:p>
          <a:endParaRPr lang="en-US"/>
        </a:p>
      </dgm:t>
    </dgm:pt>
    <dgm:pt modelId="{C0816326-B261-43A9-8E37-357ECE0DA7AC}" type="sibTrans" cxnId="{26D5A173-03A5-435B-9E9D-E4A14BCDBB13}">
      <dgm:prSet/>
      <dgm:spPr/>
      <dgm:t>
        <a:bodyPr/>
        <a:lstStyle/>
        <a:p>
          <a:endParaRPr lang="en-US"/>
        </a:p>
      </dgm:t>
    </dgm:pt>
    <dgm:pt modelId="{40ACCE8E-B6BA-4DC7-86DC-FB7A5AB54199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Payment of Injury Grant – Temporary Incapacity</a:t>
          </a:r>
          <a:endParaRPr lang="en-US" dirty="0"/>
        </a:p>
      </dgm:t>
    </dgm:pt>
    <dgm:pt modelId="{80981914-8FEA-4FA2-847E-22A910F8DD8F}" type="parTrans" cxnId="{2BEFA701-C1EE-4496-82A9-8A3B8C918409}">
      <dgm:prSet/>
      <dgm:spPr/>
      <dgm:t>
        <a:bodyPr/>
        <a:lstStyle/>
        <a:p>
          <a:endParaRPr lang="en-US"/>
        </a:p>
      </dgm:t>
    </dgm:pt>
    <dgm:pt modelId="{AC75E47F-E716-4FF7-ABBD-FBD2F00500C3}" type="sibTrans" cxnId="{2BEFA701-C1EE-4496-82A9-8A3B8C918409}">
      <dgm:prSet/>
      <dgm:spPr/>
      <dgm:t>
        <a:bodyPr/>
        <a:lstStyle/>
        <a:p>
          <a:endParaRPr lang="en-US"/>
        </a:p>
      </dgm:t>
    </dgm:pt>
    <dgm:pt modelId="{8F7D77B0-C58C-4F57-8D4A-6FDB902EED23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 smtClean="0"/>
            <a:t>Retirement / Permanent Incapacity</a:t>
          </a:r>
          <a:endParaRPr lang="en-US" dirty="0"/>
        </a:p>
      </dgm:t>
    </dgm:pt>
    <dgm:pt modelId="{5E51A067-FC76-47B0-B435-58437F2E3BA2}" type="parTrans" cxnId="{CE3E4507-5BDE-4DE2-8731-918A78F4F128}">
      <dgm:prSet/>
      <dgm:spPr/>
      <dgm:t>
        <a:bodyPr/>
        <a:lstStyle/>
        <a:p>
          <a:endParaRPr lang="en-US"/>
        </a:p>
      </dgm:t>
    </dgm:pt>
    <dgm:pt modelId="{3173B4B8-148A-4D07-A2C3-BD10375BBAFE}" type="sibTrans" cxnId="{CE3E4507-5BDE-4DE2-8731-918A78F4F128}">
      <dgm:prSet/>
      <dgm:spPr/>
      <dgm:t>
        <a:bodyPr/>
        <a:lstStyle/>
        <a:p>
          <a:endParaRPr lang="en-US"/>
        </a:p>
      </dgm:t>
    </dgm:pt>
    <dgm:pt modelId="{7B3AD0B9-BC1A-414F-A1B9-704B397B61C4}">
      <dgm:prSet/>
      <dgm:spPr/>
      <dgm:t>
        <a:bodyPr/>
        <a:lstStyle/>
        <a:p>
          <a:r>
            <a:rPr lang="en-US" dirty="0" smtClean="0"/>
            <a:t>Review – Continuation beyond age 65</a:t>
          </a:r>
          <a:endParaRPr lang="en-US" dirty="0"/>
        </a:p>
      </dgm:t>
    </dgm:pt>
    <dgm:pt modelId="{66A2A638-43B5-4A9F-BE44-B55D7A477C6E}" type="parTrans" cxnId="{64D7575D-A25F-4D0F-9DC8-49D4FF514E61}">
      <dgm:prSet/>
      <dgm:spPr/>
      <dgm:t>
        <a:bodyPr/>
        <a:lstStyle/>
        <a:p>
          <a:endParaRPr lang="en-US"/>
        </a:p>
      </dgm:t>
    </dgm:pt>
    <dgm:pt modelId="{7440ADDC-32DC-43AE-BCDE-AA3FD7B9E90F}" type="sibTrans" cxnId="{64D7575D-A25F-4D0F-9DC8-49D4FF514E61}">
      <dgm:prSet/>
      <dgm:spPr/>
      <dgm:t>
        <a:bodyPr/>
        <a:lstStyle/>
        <a:p>
          <a:endParaRPr lang="en-US"/>
        </a:p>
      </dgm:t>
    </dgm:pt>
    <dgm:pt modelId="{F7E903CF-2D48-42EE-9CAC-6A693C93840C}">
      <dgm:prSet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 smtClean="0"/>
            <a:t>Payment of Injury Grant – Permanent Incapacity/ Retirement after age 65</a:t>
          </a:r>
          <a:endParaRPr lang="en-US" dirty="0"/>
        </a:p>
      </dgm:t>
    </dgm:pt>
    <dgm:pt modelId="{3E527EEF-70D4-4901-852E-B14AAC3ABBAB}" type="parTrans" cxnId="{061BB796-B616-4A6E-AA8D-61754BE3B37E}">
      <dgm:prSet/>
      <dgm:spPr/>
      <dgm:t>
        <a:bodyPr/>
        <a:lstStyle/>
        <a:p>
          <a:endParaRPr lang="en-US"/>
        </a:p>
      </dgm:t>
    </dgm:pt>
    <dgm:pt modelId="{AF2164FE-7050-4DAD-ADEB-F9BA72C76C12}" type="sibTrans" cxnId="{061BB796-B616-4A6E-AA8D-61754BE3B37E}">
      <dgm:prSet/>
      <dgm:spPr/>
      <dgm:t>
        <a:bodyPr/>
        <a:lstStyle/>
        <a:p>
          <a:endParaRPr lang="en-US"/>
        </a:p>
      </dgm:t>
    </dgm:pt>
    <dgm:pt modelId="{A154B222-B4D3-4426-832E-ABD1E685E7F5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 smtClean="0"/>
            <a:t>Retirement / Permanent Incapacity</a:t>
          </a:r>
          <a:endParaRPr lang="en-US" dirty="0"/>
        </a:p>
      </dgm:t>
    </dgm:pt>
    <dgm:pt modelId="{1CC47347-E0B0-4B92-AA7C-8F24A38A7598}" type="parTrans" cxnId="{3EF20678-7584-4BC3-80B0-FDF230E40EFA}">
      <dgm:prSet/>
      <dgm:spPr/>
      <dgm:t>
        <a:bodyPr/>
        <a:lstStyle/>
        <a:p>
          <a:endParaRPr lang="en-US"/>
        </a:p>
      </dgm:t>
    </dgm:pt>
    <dgm:pt modelId="{C472D810-1BE2-4AB8-86D4-13D601134CB7}" type="sibTrans" cxnId="{3EF20678-7584-4BC3-80B0-FDF230E40EFA}">
      <dgm:prSet/>
      <dgm:spPr/>
      <dgm:t>
        <a:bodyPr/>
        <a:lstStyle/>
        <a:p>
          <a:endParaRPr lang="en-US"/>
        </a:p>
      </dgm:t>
    </dgm:pt>
    <dgm:pt modelId="{CA43CD33-4D24-451E-A8AC-91A96CD23D4A}">
      <dgm:prSet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dirty="0" smtClean="0"/>
            <a:t>Review – Continuation beyond age 65</a:t>
          </a:r>
          <a:endParaRPr lang="en-US" dirty="0"/>
        </a:p>
      </dgm:t>
    </dgm:pt>
    <dgm:pt modelId="{C8298D8B-E16A-4EF8-9011-B81F637639CE}" type="parTrans" cxnId="{694A6D40-5F92-4D7A-9694-7793E781C0B2}">
      <dgm:prSet/>
      <dgm:spPr/>
      <dgm:t>
        <a:bodyPr/>
        <a:lstStyle/>
        <a:p>
          <a:endParaRPr lang="en-US"/>
        </a:p>
      </dgm:t>
    </dgm:pt>
    <dgm:pt modelId="{CBAA1694-1E35-4FCE-BBFD-989918192FC4}" type="sibTrans" cxnId="{694A6D40-5F92-4D7A-9694-7793E781C0B2}">
      <dgm:prSet/>
      <dgm:spPr/>
      <dgm:t>
        <a:bodyPr/>
        <a:lstStyle/>
        <a:p>
          <a:endParaRPr lang="en-US"/>
        </a:p>
      </dgm:t>
    </dgm:pt>
    <dgm:pt modelId="{87E18F10-7A80-44E4-849E-57E229AA7F3F}">
      <dgm:prSet/>
      <dgm:spPr/>
      <dgm:t>
        <a:bodyPr/>
        <a:lstStyle/>
        <a:p>
          <a:r>
            <a:rPr lang="en-US" dirty="0" smtClean="0"/>
            <a:t>Review – Continuation beyond age 65</a:t>
          </a:r>
          <a:endParaRPr lang="en-US" dirty="0"/>
        </a:p>
      </dgm:t>
    </dgm:pt>
    <dgm:pt modelId="{F390699C-4AD5-40FF-B170-A4C04A12C352}" type="parTrans" cxnId="{660754AA-12A8-4F89-989C-1816B861EC33}">
      <dgm:prSet/>
      <dgm:spPr/>
      <dgm:t>
        <a:bodyPr/>
        <a:lstStyle/>
        <a:p>
          <a:endParaRPr lang="en-US"/>
        </a:p>
      </dgm:t>
    </dgm:pt>
    <dgm:pt modelId="{FD83590B-22B8-4B79-BE0C-B248F282FD99}" type="sibTrans" cxnId="{660754AA-12A8-4F89-989C-1816B861EC33}">
      <dgm:prSet/>
      <dgm:spPr/>
      <dgm:t>
        <a:bodyPr/>
        <a:lstStyle/>
        <a:p>
          <a:endParaRPr lang="en-US"/>
        </a:p>
      </dgm:t>
    </dgm:pt>
    <dgm:pt modelId="{89DC9C3E-8BBC-483C-A3FA-EABED6FB4F77}" type="pres">
      <dgm:prSet presAssocID="{793EAFE3-1E82-440E-B2B9-09836D40B67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AA1F056-1607-4BFE-8111-84F89EFDD286}" type="pres">
      <dgm:prSet presAssocID="{7670AA91-C989-43A4-8CEE-6C6B4EB5B3C7}" presName="hierRoot1" presStyleCnt="0">
        <dgm:presLayoutVars>
          <dgm:hierBranch val="init"/>
        </dgm:presLayoutVars>
      </dgm:prSet>
      <dgm:spPr/>
    </dgm:pt>
    <dgm:pt modelId="{C98CE190-3631-45C3-89DA-5B6E5C797C9F}" type="pres">
      <dgm:prSet presAssocID="{7670AA91-C989-43A4-8CEE-6C6B4EB5B3C7}" presName="rootComposite1" presStyleCnt="0"/>
      <dgm:spPr/>
    </dgm:pt>
    <dgm:pt modelId="{67E2E30B-4925-4B01-960A-CE14BB42D05D}" type="pres">
      <dgm:prSet presAssocID="{7670AA91-C989-43A4-8CEE-6C6B4EB5B3C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9E18DF-4881-4705-8953-983D0312E069}" type="pres">
      <dgm:prSet presAssocID="{7670AA91-C989-43A4-8CEE-6C6B4EB5B3C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5E062D0-64B2-4A70-AA2B-684EC9635C28}" type="pres">
      <dgm:prSet presAssocID="{7670AA91-C989-43A4-8CEE-6C6B4EB5B3C7}" presName="hierChild2" presStyleCnt="0"/>
      <dgm:spPr/>
    </dgm:pt>
    <dgm:pt modelId="{4662006C-8DDF-45F4-9B8A-EACBCE78667A}" type="pres">
      <dgm:prSet presAssocID="{533E1EE6-27F7-4168-B89E-936AEC9B7D62}" presName="Name64" presStyleLbl="parChTrans1D2" presStyleIdx="0" presStyleCnt="4"/>
      <dgm:spPr/>
      <dgm:t>
        <a:bodyPr/>
        <a:lstStyle/>
        <a:p>
          <a:endParaRPr lang="en-US"/>
        </a:p>
      </dgm:t>
    </dgm:pt>
    <dgm:pt modelId="{52C8CB9D-DE88-416D-A8AC-6E6AA1BB0A04}" type="pres">
      <dgm:prSet presAssocID="{F533EAB9-11DC-474B-BCB2-1F45F9A28EA8}" presName="hierRoot2" presStyleCnt="0">
        <dgm:presLayoutVars>
          <dgm:hierBranch val="init"/>
        </dgm:presLayoutVars>
      </dgm:prSet>
      <dgm:spPr/>
    </dgm:pt>
    <dgm:pt modelId="{B6600652-E1D3-4004-84AB-E8429655425A}" type="pres">
      <dgm:prSet presAssocID="{F533EAB9-11DC-474B-BCB2-1F45F9A28EA8}" presName="rootComposite" presStyleCnt="0"/>
      <dgm:spPr/>
    </dgm:pt>
    <dgm:pt modelId="{DA39C7E3-00DB-49F2-81FE-70953B1DB310}" type="pres">
      <dgm:prSet presAssocID="{F533EAB9-11DC-474B-BCB2-1F45F9A28EA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97CC25-DA1A-4E71-AD11-1BF0AB6F0AC3}" type="pres">
      <dgm:prSet presAssocID="{F533EAB9-11DC-474B-BCB2-1F45F9A28EA8}" presName="rootConnector" presStyleLbl="node2" presStyleIdx="0" presStyleCnt="4"/>
      <dgm:spPr/>
      <dgm:t>
        <a:bodyPr/>
        <a:lstStyle/>
        <a:p>
          <a:endParaRPr lang="en-US"/>
        </a:p>
      </dgm:t>
    </dgm:pt>
    <dgm:pt modelId="{552A613A-AB84-4122-AD30-DAF1BDC30904}" type="pres">
      <dgm:prSet presAssocID="{F533EAB9-11DC-474B-BCB2-1F45F9A28EA8}" presName="hierChild4" presStyleCnt="0"/>
      <dgm:spPr/>
    </dgm:pt>
    <dgm:pt modelId="{5707C8E3-AA81-4049-BF87-5301289398D9}" type="pres">
      <dgm:prSet presAssocID="{80981914-8FEA-4FA2-847E-22A910F8DD8F}" presName="Name64" presStyleLbl="parChTrans1D3" presStyleIdx="0" presStyleCnt="3"/>
      <dgm:spPr/>
      <dgm:t>
        <a:bodyPr/>
        <a:lstStyle/>
        <a:p>
          <a:endParaRPr lang="en-US"/>
        </a:p>
      </dgm:t>
    </dgm:pt>
    <dgm:pt modelId="{15D21E7F-1409-4B45-9941-BC5604B4C356}" type="pres">
      <dgm:prSet presAssocID="{40ACCE8E-B6BA-4DC7-86DC-FB7A5AB54199}" presName="hierRoot2" presStyleCnt="0">
        <dgm:presLayoutVars>
          <dgm:hierBranch val="init"/>
        </dgm:presLayoutVars>
      </dgm:prSet>
      <dgm:spPr/>
    </dgm:pt>
    <dgm:pt modelId="{AD1ABD57-10F9-4E3F-AF04-01ED7149E703}" type="pres">
      <dgm:prSet presAssocID="{40ACCE8E-B6BA-4DC7-86DC-FB7A5AB54199}" presName="rootComposite" presStyleCnt="0"/>
      <dgm:spPr/>
    </dgm:pt>
    <dgm:pt modelId="{BD3A6625-D655-46E1-BC78-EADC18AFB90F}" type="pres">
      <dgm:prSet presAssocID="{40ACCE8E-B6BA-4DC7-86DC-FB7A5AB54199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8D31F6-8A46-400D-AED4-680876FE59BE}" type="pres">
      <dgm:prSet presAssocID="{40ACCE8E-B6BA-4DC7-86DC-FB7A5AB54199}" presName="rootConnector" presStyleLbl="node3" presStyleIdx="0" presStyleCnt="3"/>
      <dgm:spPr/>
      <dgm:t>
        <a:bodyPr/>
        <a:lstStyle/>
        <a:p>
          <a:endParaRPr lang="en-US"/>
        </a:p>
      </dgm:t>
    </dgm:pt>
    <dgm:pt modelId="{E3E6D4A3-4000-4A98-9E49-5B180332FF0D}" type="pres">
      <dgm:prSet presAssocID="{40ACCE8E-B6BA-4DC7-86DC-FB7A5AB54199}" presName="hierChild4" presStyleCnt="0"/>
      <dgm:spPr/>
    </dgm:pt>
    <dgm:pt modelId="{81ADDF37-9AD5-4C16-8F5F-AC976E86339B}" type="pres">
      <dgm:prSet presAssocID="{5E51A067-FC76-47B0-B435-58437F2E3BA2}" presName="Name64" presStyleLbl="parChTrans1D4" presStyleIdx="0" presStyleCnt="3"/>
      <dgm:spPr/>
      <dgm:t>
        <a:bodyPr/>
        <a:lstStyle/>
        <a:p>
          <a:endParaRPr lang="en-US"/>
        </a:p>
      </dgm:t>
    </dgm:pt>
    <dgm:pt modelId="{587313B6-34BB-4090-A8C8-6BF2DB0F56DF}" type="pres">
      <dgm:prSet presAssocID="{8F7D77B0-C58C-4F57-8D4A-6FDB902EED23}" presName="hierRoot2" presStyleCnt="0">
        <dgm:presLayoutVars>
          <dgm:hierBranch val="init"/>
        </dgm:presLayoutVars>
      </dgm:prSet>
      <dgm:spPr/>
    </dgm:pt>
    <dgm:pt modelId="{1900885F-ADF0-486E-9E36-F5E99399A0AD}" type="pres">
      <dgm:prSet presAssocID="{8F7D77B0-C58C-4F57-8D4A-6FDB902EED23}" presName="rootComposite" presStyleCnt="0"/>
      <dgm:spPr/>
    </dgm:pt>
    <dgm:pt modelId="{3123F73F-874D-4BD7-A117-7CB573555888}" type="pres">
      <dgm:prSet presAssocID="{8F7D77B0-C58C-4F57-8D4A-6FDB902EED23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733572-D0A6-4B00-9F7F-E59C746DF2A9}" type="pres">
      <dgm:prSet presAssocID="{8F7D77B0-C58C-4F57-8D4A-6FDB902EED23}" presName="rootConnector" presStyleLbl="node4" presStyleIdx="0" presStyleCnt="3"/>
      <dgm:spPr/>
      <dgm:t>
        <a:bodyPr/>
        <a:lstStyle/>
        <a:p>
          <a:endParaRPr lang="en-US"/>
        </a:p>
      </dgm:t>
    </dgm:pt>
    <dgm:pt modelId="{EEB5B862-35BC-4010-91A0-8F81B8DD7EA3}" type="pres">
      <dgm:prSet presAssocID="{8F7D77B0-C58C-4F57-8D4A-6FDB902EED23}" presName="hierChild4" presStyleCnt="0"/>
      <dgm:spPr/>
    </dgm:pt>
    <dgm:pt modelId="{145F27FC-E96C-403F-94DD-07ACA5A8662E}" type="pres">
      <dgm:prSet presAssocID="{66A2A638-43B5-4A9F-BE44-B55D7A477C6E}" presName="Name64" presStyleLbl="parChTrans1D4" presStyleIdx="1" presStyleCnt="3"/>
      <dgm:spPr/>
      <dgm:t>
        <a:bodyPr/>
        <a:lstStyle/>
        <a:p>
          <a:endParaRPr lang="en-US"/>
        </a:p>
      </dgm:t>
    </dgm:pt>
    <dgm:pt modelId="{EB825E50-BC9D-4504-9F76-0A418AD1C9B2}" type="pres">
      <dgm:prSet presAssocID="{7B3AD0B9-BC1A-414F-A1B9-704B397B61C4}" presName="hierRoot2" presStyleCnt="0">
        <dgm:presLayoutVars>
          <dgm:hierBranch val="init"/>
        </dgm:presLayoutVars>
      </dgm:prSet>
      <dgm:spPr/>
    </dgm:pt>
    <dgm:pt modelId="{D7DB151C-6EC9-4021-9ED9-94D72398BF3E}" type="pres">
      <dgm:prSet presAssocID="{7B3AD0B9-BC1A-414F-A1B9-704B397B61C4}" presName="rootComposite" presStyleCnt="0"/>
      <dgm:spPr/>
    </dgm:pt>
    <dgm:pt modelId="{D1B5D760-33D4-43B0-B036-97D1E95C9BC0}" type="pres">
      <dgm:prSet presAssocID="{7B3AD0B9-BC1A-414F-A1B9-704B397B61C4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0C1CC0-E42D-46DB-8D8B-109B14A13847}" type="pres">
      <dgm:prSet presAssocID="{7B3AD0B9-BC1A-414F-A1B9-704B397B61C4}" presName="rootConnector" presStyleLbl="node4" presStyleIdx="1" presStyleCnt="3"/>
      <dgm:spPr/>
      <dgm:t>
        <a:bodyPr/>
        <a:lstStyle/>
        <a:p>
          <a:endParaRPr lang="en-US"/>
        </a:p>
      </dgm:t>
    </dgm:pt>
    <dgm:pt modelId="{73A61EE6-509C-467B-8368-3FA37ABD7B12}" type="pres">
      <dgm:prSet presAssocID="{7B3AD0B9-BC1A-414F-A1B9-704B397B61C4}" presName="hierChild4" presStyleCnt="0"/>
      <dgm:spPr/>
    </dgm:pt>
    <dgm:pt modelId="{254E9A17-CFDF-4472-8512-CD9EE6D8C00D}" type="pres">
      <dgm:prSet presAssocID="{7B3AD0B9-BC1A-414F-A1B9-704B397B61C4}" presName="hierChild5" presStyleCnt="0"/>
      <dgm:spPr/>
    </dgm:pt>
    <dgm:pt modelId="{0484D39B-7C19-47B9-ADC3-E8382EF3CA41}" type="pres">
      <dgm:prSet presAssocID="{8F7D77B0-C58C-4F57-8D4A-6FDB902EED23}" presName="hierChild5" presStyleCnt="0"/>
      <dgm:spPr/>
    </dgm:pt>
    <dgm:pt modelId="{F8D58889-9CCF-4AC4-A006-6B6A4576D7D8}" type="pres">
      <dgm:prSet presAssocID="{40ACCE8E-B6BA-4DC7-86DC-FB7A5AB54199}" presName="hierChild5" presStyleCnt="0"/>
      <dgm:spPr/>
    </dgm:pt>
    <dgm:pt modelId="{E58E5C34-4A20-442A-B20A-8DF3C6C099DF}" type="pres">
      <dgm:prSet presAssocID="{F533EAB9-11DC-474B-BCB2-1F45F9A28EA8}" presName="hierChild5" presStyleCnt="0"/>
      <dgm:spPr/>
    </dgm:pt>
    <dgm:pt modelId="{96BBDBE9-540E-495F-B016-94E185175A57}" type="pres">
      <dgm:prSet presAssocID="{69B02739-D910-43DC-9B1F-08A6C6E8B777}" presName="Name64" presStyleLbl="parChTrans1D2" presStyleIdx="1" presStyleCnt="4"/>
      <dgm:spPr/>
      <dgm:t>
        <a:bodyPr/>
        <a:lstStyle/>
        <a:p>
          <a:endParaRPr lang="en-US"/>
        </a:p>
      </dgm:t>
    </dgm:pt>
    <dgm:pt modelId="{724085F8-7A66-4C8F-8588-AAF8D0C5C978}" type="pres">
      <dgm:prSet presAssocID="{5193F95C-F48C-4C4A-9384-E57267DAB924}" presName="hierRoot2" presStyleCnt="0">
        <dgm:presLayoutVars>
          <dgm:hierBranch val="init"/>
        </dgm:presLayoutVars>
      </dgm:prSet>
      <dgm:spPr/>
    </dgm:pt>
    <dgm:pt modelId="{DAD4D359-80DD-4380-9846-52A68D2BDD62}" type="pres">
      <dgm:prSet presAssocID="{5193F95C-F48C-4C4A-9384-E57267DAB924}" presName="rootComposite" presStyleCnt="0"/>
      <dgm:spPr/>
    </dgm:pt>
    <dgm:pt modelId="{D287BF34-6974-4D9E-A814-B396047F88A2}" type="pres">
      <dgm:prSet presAssocID="{5193F95C-F48C-4C4A-9384-E57267DAB924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38E3B3-37B7-4BF2-BC99-52A8DB03EBDD}" type="pres">
      <dgm:prSet presAssocID="{5193F95C-F48C-4C4A-9384-E57267DAB924}" presName="rootConnector" presStyleLbl="node2" presStyleIdx="1" presStyleCnt="4"/>
      <dgm:spPr/>
      <dgm:t>
        <a:bodyPr/>
        <a:lstStyle/>
        <a:p>
          <a:endParaRPr lang="en-US"/>
        </a:p>
      </dgm:t>
    </dgm:pt>
    <dgm:pt modelId="{D9FE592B-0561-42B6-9563-D067A6DFF2FA}" type="pres">
      <dgm:prSet presAssocID="{5193F95C-F48C-4C4A-9384-E57267DAB924}" presName="hierChild4" presStyleCnt="0"/>
      <dgm:spPr/>
    </dgm:pt>
    <dgm:pt modelId="{E3A73714-18BF-4143-9859-7DC81AAB642B}" type="pres">
      <dgm:prSet presAssocID="{1CC47347-E0B0-4B92-AA7C-8F24A38A7598}" presName="Name64" presStyleLbl="parChTrans1D3" presStyleIdx="1" presStyleCnt="3"/>
      <dgm:spPr/>
      <dgm:t>
        <a:bodyPr/>
        <a:lstStyle/>
        <a:p>
          <a:endParaRPr lang="en-US"/>
        </a:p>
      </dgm:t>
    </dgm:pt>
    <dgm:pt modelId="{1BDA46C5-178A-44EC-9309-498D92A5F149}" type="pres">
      <dgm:prSet presAssocID="{A154B222-B4D3-4426-832E-ABD1E685E7F5}" presName="hierRoot2" presStyleCnt="0">
        <dgm:presLayoutVars>
          <dgm:hierBranch val="init"/>
        </dgm:presLayoutVars>
      </dgm:prSet>
      <dgm:spPr/>
    </dgm:pt>
    <dgm:pt modelId="{475E3F0F-EF54-4C3C-8214-2A9D20686098}" type="pres">
      <dgm:prSet presAssocID="{A154B222-B4D3-4426-832E-ABD1E685E7F5}" presName="rootComposite" presStyleCnt="0"/>
      <dgm:spPr/>
    </dgm:pt>
    <dgm:pt modelId="{BBBAB947-4CAB-4DFA-BCA5-1F9B4BDAB98C}" type="pres">
      <dgm:prSet presAssocID="{A154B222-B4D3-4426-832E-ABD1E685E7F5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5CCEA0-055C-4708-BACC-777F900E2B3C}" type="pres">
      <dgm:prSet presAssocID="{A154B222-B4D3-4426-832E-ABD1E685E7F5}" presName="rootConnector" presStyleLbl="node3" presStyleIdx="1" presStyleCnt="3"/>
      <dgm:spPr/>
      <dgm:t>
        <a:bodyPr/>
        <a:lstStyle/>
        <a:p>
          <a:endParaRPr lang="en-US"/>
        </a:p>
      </dgm:t>
    </dgm:pt>
    <dgm:pt modelId="{E7FFB0A6-F0DE-46A7-9A07-F23FDF62041A}" type="pres">
      <dgm:prSet presAssocID="{A154B222-B4D3-4426-832E-ABD1E685E7F5}" presName="hierChild4" presStyleCnt="0"/>
      <dgm:spPr/>
    </dgm:pt>
    <dgm:pt modelId="{8AE6DADD-4405-4A97-8058-D71C8F4C77EB}" type="pres">
      <dgm:prSet presAssocID="{F390699C-4AD5-40FF-B170-A4C04A12C352}" presName="Name64" presStyleLbl="parChTrans1D4" presStyleIdx="2" presStyleCnt="3"/>
      <dgm:spPr/>
      <dgm:t>
        <a:bodyPr/>
        <a:lstStyle/>
        <a:p>
          <a:endParaRPr lang="en-US"/>
        </a:p>
      </dgm:t>
    </dgm:pt>
    <dgm:pt modelId="{7B234721-C31D-41D7-ACC5-2ACC6ADDF29A}" type="pres">
      <dgm:prSet presAssocID="{87E18F10-7A80-44E4-849E-57E229AA7F3F}" presName="hierRoot2" presStyleCnt="0">
        <dgm:presLayoutVars>
          <dgm:hierBranch val="init"/>
        </dgm:presLayoutVars>
      </dgm:prSet>
      <dgm:spPr/>
    </dgm:pt>
    <dgm:pt modelId="{C9C54C1B-C32F-48D9-8E63-4D047DFAE3A6}" type="pres">
      <dgm:prSet presAssocID="{87E18F10-7A80-44E4-849E-57E229AA7F3F}" presName="rootComposite" presStyleCnt="0"/>
      <dgm:spPr/>
    </dgm:pt>
    <dgm:pt modelId="{3EBDCEAB-47BD-4907-9E85-0FE137F11F92}" type="pres">
      <dgm:prSet presAssocID="{87E18F10-7A80-44E4-849E-57E229AA7F3F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5479E3-1D98-438A-A1B0-3E1E5F217727}" type="pres">
      <dgm:prSet presAssocID="{87E18F10-7A80-44E4-849E-57E229AA7F3F}" presName="rootConnector" presStyleLbl="node4" presStyleIdx="2" presStyleCnt="3"/>
      <dgm:spPr/>
      <dgm:t>
        <a:bodyPr/>
        <a:lstStyle/>
        <a:p>
          <a:endParaRPr lang="en-US"/>
        </a:p>
      </dgm:t>
    </dgm:pt>
    <dgm:pt modelId="{4E7257AE-1325-4923-828B-BBDE4D616212}" type="pres">
      <dgm:prSet presAssocID="{87E18F10-7A80-44E4-849E-57E229AA7F3F}" presName="hierChild4" presStyleCnt="0"/>
      <dgm:spPr/>
    </dgm:pt>
    <dgm:pt modelId="{4AD2037D-B004-438C-963E-AD5150E05A11}" type="pres">
      <dgm:prSet presAssocID="{87E18F10-7A80-44E4-849E-57E229AA7F3F}" presName="hierChild5" presStyleCnt="0"/>
      <dgm:spPr/>
    </dgm:pt>
    <dgm:pt modelId="{C674861C-F7B4-40D2-9E05-1D973239A7E3}" type="pres">
      <dgm:prSet presAssocID="{A154B222-B4D3-4426-832E-ABD1E685E7F5}" presName="hierChild5" presStyleCnt="0"/>
      <dgm:spPr/>
    </dgm:pt>
    <dgm:pt modelId="{34EFAD9C-073F-42B2-95B2-3BE8AFFD3103}" type="pres">
      <dgm:prSet presAssocID="{5193F95C-F48C-4C4A-9384-E57267DAB924}" presName="hierChild5" presStyleCnt="0"/>
      <dgm:spPr/>
    </dgm:pt>
    <dgm:pt modelId="{6250B144-9C9D-4E99-B4A9-FA286949DF92}" type="pres">
      <dgm:prSet presAssocID="{47765FF3-F166-44D1-981A-8AD11A28F676}" presName="Name64" presStyleLbl="parChTrans1D2" presStyleIdx="2" presStyleCnt="4"/>
      <dgm:spPr/>
      <dgm:t>
        <a:bodyPr/>
        <a:lstStyle/>
        <a:p>
          <a:endParaRPr lang="en-US"/>
        </a:p>
      </dgm:t>
    </dgm:pt>
    <dgm:pt modelId="{84DFCAA5-CCF2-49C6-9C8C-FD80F2648D07}" type="pres">
      <dgm:prSet presAssocID="{C93D864B-8AB3-44CF-9A40-2DA6C3893AAF}" presName="hierRoot2" presStyleCnt="0">
        <dgm:presLayoutVars>
          <dgm:hierBranch val="init"/>
        </dgm:presLayoutVars>
      </dgm:prSet>
      <dgm:spPr/>
    </dgm:pt>
    <dgm:pt modelId="{816B5A27-3079-4D55-B445-3F4EFBABAB5E}" type="pres">
      <dgm:prSet presAssocID="{C93D864B-8AB3-44CF-9A40-2DA6C3893AAF}" presName="rootComposite" presStyleCnt="0"/>
      <dgm:spPr/>
    </dgm:pt>
    <dgm:pt modelId="{14F4BBDD-62D2-47DD-8F2B-C63597B75C89}" type="pres">
      <dgm:prSet presAssocID="{C93D864B-8AB3-44CF-9A40-2DA6C3893AAF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1615BC-A403-4BC0-8D78-99208E166C6F}" type="pres">
      <dgm:prSet presAssocID="{C93D864B-8AB3-44CF-9A40-2DA6C3893AAF}" presName="rootConnector" presStyleLbl="node2" presStyleIdx="2" presStyleCnt="4"/>
      <dgm:spPr/>
      <dgm:t>
        <a:bodyPr/>
        <a:lstStyle/>
        <a:p>
          <a:endParaRPr lang="en-US"/>
        </a:p>
      </dgm:t>
    </dgm:pt>
    <dgm:pt modelId="{C183B7DE-14B2-4883-89D5-4B711ADC3132}" type="pres">
      <dgm:prSet presAssocID="{C93D864B-8AB3-44CF-9A40-2DA6C3893AAF}" presName="hierChild4" presStyleCnt="0"/>
      <dgm:spPr/>
    </dgm:pt>
    <dgm:pt modelId="{30893154-4673-4261-9309-69EEBD47D6D5}" type="pres">
      <dgm:prSet presAssocID="{C8298D8B-E16A-4EF8-9011-B81F637639CE}" presName="Name64" presStyleLbl="parChTrans1D3" presStyleIdx="2" presStyleCnt="3"/>
      <dgm:spPr/>
      <dgm:t>
        <a:bodyPr/>
        <a:lstStyle/>
        <a:p>
          <a:endParaRPr lang="en-US"/>
        </a:p>
      </dgm:t>
    </dgm:pt>
    <dgm:pt modelId="{D9591EEC-040B-41ED-B9DB-78235739989F}" type="pres">
      <dgm:prSet presAssocID="{CA43CD33-4D24-451E-A8AC-91A96CD23D4A}" presName="hierRoot2" presStyleCnt="0">
        <dgm:presLayoutVars>
          <dgm:hierBranch val="init"/>
        </dgm:presLayoutVars>
      </dgm:prSet>
      <dgm:spPr/>
    </dgm:pt>
    <dgm:pt modelId="{29DC9457-6FD6-4E5A-A25D-987DEAB98F6C}" type="pres">
      <dgm:prSet presAssocID="{CA43CD33-4D24-451E-A8AC-91A96CD23D4A}" presName="rootComposite" presStyleCnt="0"/>
      <dgm:spPr/>
    </dgm:pt>
    <dgm:pt modelId="{D2459E00-283E-44F4-9B06-6D83FD295212}" type="pres">
      <dgm:prSet presAssocID="{CA43CD33-4D24-451E-A8AC-91A96CD23D4A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B0ED91-E119-461D-A9F4-D91FBB9F89CF}" type="pres">
      <dgm:prSet presAssocID="{CA43CD33-4D24-451E-A8AC-91A96CD23D4A}" presName="rootConnector" presStyleLbl="node3" presStyleIdx="2" presStyleCnt="3"/>
      <dgm:spPr/>
      <dgm:t>
        <a:bodyPr/>
        <a:lstStyle/>
        <a:p>
          <a:endParaRPr lang="en-US"/>
        </a:p>
      </dgm:t>
    </dgm:pt>
    <dgm:pt modelId="{CC7D92DD-FCD0-4C04-9702-48345462E63A}" type="pres">
      <dgm:prSet presAssocID="{CA43CD33-4D24-451E-A8AC-91A96CD23D4A}" presName="hierChild4" presStyleCnt="0"/>
      <dgm:spPr/>
    </dgm:pt>
    <dgm:pt modelId="{5C2992D4-8E5F-4A67-9FAC-78D7184A319A}" type="pres">
      <dgm:prSet presAssocID="{CA43CD33-4D24-451E-A8AC-91A96CD23D4A}" presName="hierChild5" presStyleCnt="0"/>
      <dgm:spPr/>
    </dgm:pt>
    <dgm:pt modelId="{088FF7E8-4EA1-4150-AF10-CEB0A50F66A7}" type="pres">
      <dgm:prSet presAssocID="{C93D864B-8AB3-44CF-9A40-2DA6C3893AAF}" presName="hierChild5" presStyleCnt="0"/>
      <dgm:spPr/>
    </dgm:pt>
    <dgm:pt modelId="{14D92C0B-0949-4D71-B89A-85DB04A674C2}" type="pres">
      <dgm:prSet presAssocID="{3E527EEF-70D4-4901-852E-B14AAC3ABBAB}" presName="Name64" presStyleLbl="parChTrans1D2" presStyleIdx="3" presStyleCnt="4"/>
      <dgm:spPr/>
      <dgm:t>
        <a:bodyPr/>
        <a:lstStyle/>
        <a:p>
          <a:endParaRPr lang="en-US"/>
        </a:p>
      </dgm:t>
    </dgm:pt>
    <dgm:pt modelId="{2340B41A-2E69-4295-960D-0E2C05BED39C}" type="pres">
      <dgm:prSet presAssocID="{F7E903CF-2D48-42EE-9CAC-6A693C93840C}" presName="hierRoot2" presStyleCnt="0">
        <dgm:presLayoutVars>
          <dgm:hierBranch val="init"/>
        </dgm:presLayoutVars>
      </dgm:prSet>
      <dgm:spPr/>
    </dgm:pt>
    <dgm:pt modelId="{C6B203AC-8BA0-4ABB-888A-BC3097FA321A}" type="pres">
      <dgm:prSet presAssocID="{F7E903CF-2D48-42EE-9CAC-6A693C93840C}" presName="rootComposite" presStyleCnt="0"/>
      <dgm:spPr/>
    </dgm:pt>
    <dgm:pt modelId="{0D4984A3-4A6C-427C-80AF-1B1CD2AF973A}" type="pres">
      <dgm:prSet presAssocID="{F7E903CF-2D48-42EE-9CAC-6A693C93840C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72A56B-FC87-4DDC-842B-1747D0478781}" type="pres">
      <dgm:prSet presAssocID="{F7E903CF-2D48-42EE-9CAC-6A693C93840C}" presName="rootConnector" presStyleLbl="node2" presStyleIdx="3" presStyleCnt="4"/>
      <dgm:spPr/>
      <dgm:t>
        <a:bodyPr/>
        <a:lstStyle/>
        <a:p>
          <a:endParaRPr lang="en-US"/>
        </a:p>
      </dgm:t>
    </dgm:pt>
    <dgm:pt modelId="{564C4DEC-D422-498B-94F5-A803FE742C12}" type="pres">
      <dgm:prSet presAssocID="{F7E903CF-2D48-42EE-9CAC-6A693C93840C}" presName="hierChild4" presStyleCnt="0"/>
      <dgm:spPr/>
    </dgm:pt>
    <dgm:pt modelId="{719C16CD-BA22-4FCD-BDE0-6F48475B324F}" type="pres">
      <dgm:prSet presAssocID="{F7E903CF-2D48-42EE-9CAC-6A693C93840C}" presName="hierChild5" presStyleCnt="0"/>
      <dgm:spPr/>
    </dgm:pt>
    <dgm:pt modelId="{7E7589EC-5FCB-4AE3-9F11-C4A213D36A65}" type="pres">
      <dgm:prSet presAssocID="{7670AA91-C989-43A4-8CEE-6C6B4EB5B3C7}" presName="hierChild3" presStyleCnt="0"/>
      <dgm:spPr/>
    </dgm:pt>
  </dgm:ptLst>
  <dgm:cxnLst>
    <dgm:cxn modelId="{64D7575D-A25F-4D0F-9DC8-49D4FF514E61}" srcId="{8F7D77B0-C58C-4F57-8D4A-6FDB902EED23}" destId="{7B3AD0B9-BC1A-414F-A1B9-704B397B61C4}" srcOrd="0" destOrd="0" parTransId="{66A2A638-43B5-4A9F-BE44-B55D7A477C6E}" sibTransId="{7440ADDC-32DC-43AE-BCDE-AA3FD7B9E90F}"/>
    <dgm:cxn modelId="{73827E74-259F-4892-95D8-18D917121713}" type="presOf" srcId="{80981914-8FEA-4FA2-847E-22A910F8DD8F}" destId="{5707C8E3-AA81-4049-BF87-5301289398D9}" srcOrd="0" destOrd="0" presId="urn:microsoft.com/office/officeart/2009/3/layout/HorizontalOrganizationChart"/>
    <dgm:cxn modelId="{E241A808-1C6F-4297-B558-2691743C1103}" type="presOf" srcId="{A154B222-B4D3-4426-832E-ABD1E685E7F5}" destId="{675CCEA0-055C-4708-BACC-777F900E2B3C}" srcOrd="1" destOrd="0" presId="urn:microsoft.com/office/officeart/2009/3/layout/HorizontalOrganizationChart"/>
    <dgm:cxn modelId="{CBAA5796-44A2-4782-84FA-D33385F10B93}" type="presOf" srcId="{40ACCE8E-B6BA-4DC7-86DC-FB7A5AB54199}" destId="{158D31F6-8A46-400D-AED4-680876FE59BE}" srcOrd="1" destOrd="0" presId="urn:microsoft.com/office/officeart/2009/3/layout/HorizontalOrganizationChart"/>
    <dgm:cxn modelId="{5EE8C368-5030-4913-9E38-58D5460BA821}" type="presOf" srcId="{3E527EEF-70D4-4901-852E-B14AAC3ABBAB}" destId="{14D92C0B-0949-4D71-B89A-85DB04A674C2}" srcOrd="0" destOrd="0" presId="urn:microsoft.com/office/officeart/2009/3/layout/HorizontalOrganizationChart"/>
    <dgm:cxn modelId="{C93661D1-B39E-4670-9489-5C126F88328F}" type="presOf" srcId="{47765FF3-F166-44D1-981A-8AD11A28F676}" destId="{6250B144-9C9D-4E99-B4A9-FA286949DF92}" srcOrd="0" destOrd="0" presId="urn:microsoft.com/office/officeart/2009/3/layout/HorizontalOrganizationChart"/>
    <dgm:cxn modelId="{2BEFA701-C1EE-4496-82A9-8A3B8C918409}" srcId="{F533EAB9-11DC-474B-BCB2-1F45F9A28EA8}" destId="{40ACCE8E-B6BA-4DC7-86DC-FB7A5AB54199}" srcOrd="0" destOrd="0" parTransId="{80981914-8FEA-4FA2-847E-22A910F8DD8F}" sibTransId="{AC75E47F-E716-4FF7-ABBD-FBD2F00500C3}"/>
    <dgm:cxn modelId="{F7B836F6-EC27-4E0D-A8E1-01F3DFA2FC6A}" type="presOf" srcId="{F7E903CF-2D48-42EE-9CAC-6A693C93840C}" destId="{0D4984A3-4A6C-427C-80AF-1B1CD2AF973A}" srcOrd="0" destOrd="0" presId="urn:microsoft.com/office/officeart/2009/3/layout/HorizontalOrganizationChart"/>
    <dgm:cxn modelId="{0C9766E7-3446-4DB4-AC00-D1114916E6AD}" type="presOf" srcId="{7670AA91-C989-43A4-8CEE-6C6B4EB5B3C7}" destId="{67E2E30B-4925-4B01-960A-CE14BB42D05D}" srcOrd="0" destOrd="0" presId="urn:microsoft.com/office/officeart/2009/3/layout/HorizontalOrganizationChart"/>
    <dgm:cxn modelId="{AE4EFC8B-AE45-4E34-B940-F252F8EFC32C}" type="presOf" srcId="{7B3AD0B9-BC1A-414F-A1B9-704B397B61C4}" destId="{4A0C1CC0-E42D-46DB-8D8B-109B14A13847}" srcOrd="1" destOrd="0" presId="urn:microsoft.com/office/officeart/2009/3/layout/HorizontalOrganizationChart"/>
    <dgm:cxn modelId="{9431C7CE-E037-48B5-A9D2-C22532EBF43B}" type="presOf" srcId="{A154B222-B4D3-4426-832E-ABD1E685E7F5}" destId="{BBBAB947-4CAB-4DFA-BCA5-1F9B4BDAB98C}" srcOrd="0" destOrd="0" presId="urn:microsoft.com/office/officeart/2009/3/layout/HorizontalOrganizationChart"/>
    <dgm:cxn modelId="{1A45B3FD-C240-4527-8B4D-866C14B20E1C}" type="presOf" srcId="{7B3AD0B9-BC1A-414F-A1B9-704B397B61C4}" destId="{D1B5D760-33D4-43B0-B036-97D1E95C9BC0}" srcOrd="0" destOrd="0" presId="urn:microsoft.com/office/officeart/2009/3/layout/HorizontalOrganizationChart"/>
    <dgm:cxn modelId="{694A6D40-5F92-4D7A-9694-7793E781C0B2}" srcId="{C93D864B-8AB3-44CF-9A40-2DA6C3893AAF}" destId="{CA43CD33-4D24-451E-A8AC-91A96CD23D4A}" srcOrd="0" destOrd="0" parTransId="{C8298D8B-E16A-4EF8-9011-B81F637639CE}" sibTransId="{CBAA1694-1E35-4FCE-BBFD-989918192FC4}"/>
    <dgm:cxn modelId="{4AFFEEDA-1561-4C9F-A66A-45BFB3218C8D}" srcId="{7670AA91-C989-43A4-8CEE-6C6B4EB5B3C7}" destId="{5193F95C-F48C-4C4A-9384-E57267DAB924}" srcOrd="1" destOrd="0" parTransId="{69B02739-D910-43DC-9B1F-08A6C6E8B777}" sibTransId="{A075159A-D2FA-4D2D-8154-6A9ED097EC73}"/>
    <dgm:cxn modelId="{ADD818AE-F495-42F8-B885-150CEBFA0684}" srcId="{793EAFE3-1E82-440E-B2B9-09836D40B672}" destId="{7670AA91-C989-43A4-8CEE-6C6B4EB5B3C7}" srcOrd="0" destOrd="0" parTransId="{930CBC3F-6548-4F81-B2F5-3C5CE51D39B8}" sibTransId="{F0E14711-6BF5-4B6C-93A7-F747EB6EF506}"/>
    <dgm:cxn modelId="{CE3E4507-5BDE-4DE2-8731-918A78F4F128}" srcId="{40ACCE8E-B6BA-4DC7-86DC-FB7A5AB54199}" destId="{8F7D77B0-C58C-4F57-8D4A-6FDB902EED23}" srcOrd="0" destOrd="0" parTransId="{5E51A067-FC76-47B0-B435-58437F2E3BA2}" sibTransId="{3173B4B8-148A-4D07-A2C3-BD10375BBAFE}"/>
    <dgm:cxn modelId="{7873A6E3-B7D5-4E75-B7BC-B7F0B49E29F4}" type="presOf" srcId="{66A2A638-43B5-4A9F-BE44-B55D7A477C6E}" destId="{145F27FC-E96C-403F-94DD-07ACA5A8662E}" srcOrd="0" destOrd="0" presId="urn:microsoft.com/office/officeart/2009/3/layout/HorizontalOrganizationChart"/>
    <dgm:cxn modelId="{44F9D830-CD34-4EE7-9072-23C797A15E35}" type="presOf" srcId="{793EAFE3-1E82-440E-B2B9-09836D40B672}" destId="{89DC9C3E-8BBC-483C-A3FA-EABED6FB4F77}" srcOrd="0" destOrd="0" presId="urn:microsoft.com/office/officeart/2009/3/layout/HorizontalOrganizationChart"/>
    <dgm:cxn modelId="{26D5A173-03A5-435B-9E9D-E4A14BCDBB13}" srcId="{7670AA91-C989-43A4-8CEE-6C6B4EB5B3C7}" destId="{C93D864B-8AB3-44CF-9A40-2DA6C3893AAF}" srcOrd="2" destOrd="0" parTransId="{47765FF3-F166-44D1-981A-8AD11A28F676}" sibTransId="{C0816326-B261-43A9-8E37-357ECE0DA7AC}"/>
    <dgm:cxn modelId="{3F62EE94-5C74-4D14-B6A4-C82CA95A78E2}" type="presOf" srcId="{5193F95C-F48C-4C4A-9384-E57267DAB924}" destId="{D287BF34-6974-4D9E-A814-B396047F88A2}" srcOrd="0" destOrd="0" presId="urn:microsoft.com/office/officeart/2009/3/layout/HorizontalOrganizationChart"/>
    <dgm:cxn modelId="{3EF20678-7584-4BC3-80B0-FDF230E40EFA}" srcId="{5193F95C-F48C-4C4A-9384-E57267DAB924}" destId="{A154B222-B4D3-4426-832E-ABD1E685E7F5}" srcOrd="0" destOrd="0" parTransId="{1CC47347-E0B0-4B92-AA7C-8F24A38A7598}" sibTransId="{C472D810-1BE2-4AB8-86D4-13D601134CB7}"/>
    <dgm:cxn modelId="{60223D08-3C81-4889-B547-AD9049ED7B6C}" type="presOf" srcId="{F390699C-4AD5-40FF-B170-A4C04A12C352}" destId="{8AE6DADD-4405-4A97-8058-D71C8F4C77EB}" srcOrd="0" destOrd="0" presId="urn:microsoft.com/office/officeart/2009/3/layout/HorizontalOrganizationChart"/>
    <dgm:cxn modelId="{A1A6C9EB-03CA-493C-B06F-CA7C8BF478F7}" type="presOf" srcId="{8F7D77B0-C58C-4F57-8D4A-6FDB902EED23}" destId="{44733572-D0A6-4B00-9F7F-E59C746DF2A9}" srcOrd="1" destOrd="0" presId="urn:microsoft.com/office/officeart/2009/3/layout/HorizontalOrganizationChart"/>
    <dgm:cxn modelId="{36842F8F-E20E-4D53-BDB9-590A90F2FC04}" type="presOf" srcId="{8F7D77B0-C58C-4F57-8D4A-6FDB902EED23}" destId="{3123F73F-874D-4BD7-A117-7CB573555888}" srcOrd="0" destOrd="0" presId="urn:microsoft.com/office/officeart/2009/3/layout/HorizontalOrganizationChart"/>
    <dgm:cxn modelId="{660754AA-12A8-4F89-989C-1816B861EC33}" srcId="{A154B222-B4D3-4426-832E-ABD1E685E7F5}" destId="{87E18F10-7A80-44E4-849E-57E229AA7F3F}" srcOrd="0" destOrd="0" parTransId="{F390699C-4AD5-40FF-B170-A4C04A12C352}" sibTransId="{FD83590B-22B8-4B79-BE0C-B248F282FD99}"/>
    <dgm:cxn modelId="{D490DD0B-CD05-429B-8FF6-4B87A368C47A}" type="presOf" srcId="{C93D864B-8AB3-44CF-9A40-2DA6C3893AAF}" destId="{9E1615BC-A403-4BC0-8D78-99208E166C6F}" srcOrd="1" destOrd="0" presId="urn:microsoft.com/office/officeart/2009/3/layout/HorizontalOrganizationChart"/>
    <dgm:cxn modelId="{95932852-A433-4828-9769-572A96E6C5E1}" type="presOf" srcId="{F533EAB9-11DC-474B-BCB2-1F45F9A28EA8}" destId="{D497CC25-DA1A-4E71-AD11-1BF0AB6F0AC3}" srcOrd="1" destOrd="0" presId="urn:microsoft.com/office/officeart/2009/3/layout/HorizontalOrganizationChart"/>
    <dgm:cxn modelId="{5DA69375-AC93-40F6-AEC0-12609891A45A}" type="presOf" srcId="{F7E903CF-2D48-42EE-9CAC-6A693C93840C}" destId="{9572A56B-FC87-4DDC-842B-1747D0478781}" srcOrd="1" destOrd="0" presId="urn:microsoft.com/office/officeart/2009/3/layout/HorizontalOrganizationChart"/>
    <dgm:cxn modelId="{4D91442A-A73B-40A5-B944-B08DBE11330F}" type="presOf" srcId="{5193F95C-F48C-4C4A-9384-E57267DAB924}" destId="{2638E3B3-37B7-4BF2-BC99-52A8DB03EBDD}" srcOrd="1" destOrd="0" presId="urn:microsoft.com/office/officeart/2009/3/layout/HorizontalOrganizationChart"/>
    <dgm:cxn modelId="{D28785C5-0128-4EFB-9443-9E270DAB67C0}" type="presOf" srcId="{40ACCE8E-B6BA-4DC7-86DC-FB7A5AB54199}" destId="{BD3A6625-D655-46E1-BC78-EADC18AFB90F}" srcOrd="0" destOrd="0" presId="urn:microsoft.com/office/officeart/2009/3/layout/HorizontalOrganizationChart"/>
    <dgm:cxn modelId="{CFC615E6-4D50-4864-B452-6C96C523506A}" type="presOf" srcId="{87E18F10-7A80-44E4-849E-57E229AA7F3F}" destId="{3EBDCEAB-47BD-4907-9E85-0FE137F11F92}" srcOrd="0" destOrd="0" presId="urn:microsoft.com/office/officeart/2009/3/layout/HorizontalOrganizationChart"/>
    <dgm:cxn modelId="{517B6DEB-4B11-4AB2-9C7D-D86234945855}" type="presOf" srcId="{5E51A067-FC76-47B0-B435-58437F2E3BA2}" destId="{81ADDF37-9AD5-4C16-8F5F-AC976E86339B}" srcOrd="0" destOrd="0" presId="urn:microsoft.com/office/officeart/2009/3/layout/HorizontalOrganizationChart"/>
    <dgm:cxn modelId="{DA5528E9-8C37-4FEC-B625-655BE9D742BB}" srcId="{7670AA91-C989-43A4-8CEE-6C6B4EB5B3C7}" destId="{F533EAB9-11DC-474B-BCB2-1F45F9A28EA8}" srcOrd="0" destOrd="0" parTransId="{533E1EE6-27F7-4168-B89E-936AEC9B7D62}" sibTransId="{6AFB4B4A-CD58-4851-A761-710AF6AB8DC5}"/>
    <dgm:cxn modelId="{B7A3953D-0850-4AA3-9108-6C69BCC765AF}" type="presOf" srcId="{C8298D8B-E16A-4EF8-9011-B81F637639CE}" destId="{30893154-4673-4261-9309-69EEBD47D6D5}" srcOrd="0" destOrd="0" presId="urn:microsoft.com/office/officeart/2009/3/layout/HorizontalOrganizationChart"/>
    <dgm:cxn modelId="{1695125D-5BB6-4D97-B4AD-F4534FA6BD3A}" type="presOf" srcId="{69B02739-D910-43DC-9B1F-08A6C6E8B777}" destId="{96BBDBE9-540E-495F-B016-94E185175A57}" srcOrd="0" destOrd="0" presId="urn:microsoft.com/office/officeart/2009/3/layout/HorizontalOrganizationChart"/>
    <dgm:cxn modelId="{CB98CC61-E13E-446B-B6EC-7A3E089B7D66}" type="presOf" srcId="{F533EAB9-11DC-474B-BCB2-1F45F9A28EA8}" destId="{DA39C7E3-00DB-49F2-81FE-70953B1DB310}" srcOrd="0" destOrd="0" presId="urn:microsoft.com/office/officeart/2009/3/layout/HorizontalOrganizationChart"/>
    <dgm:cxn modelId="{2F7A639B-15A3-4972-9246-0F10B0A51902}" type="presOf" srcId="{1CC47347-E0B0-4B92-AA7C-8F24A38A7598}" destId="{E3A73714-18BF-4143-9859-7DC81AAB642B}" srcOrd="0" destOrd="0" presId="urn:microsoft.com/office/officeart/2009/3/layout/HorizontalOrganizationChart"/>
    <dgm:cxn modelId="{5C70B8E3-A833-4B3E-A7B2-8768F0537FFE}" type="presOf" srcId="{CA43CD33-4D24-451E-A8AC-91A96CD23D4A}" destId="{51B0ED91-E119-461D-A9F4-D91FBB9F89CF}" srcOrd="1" destOrd="0" presId="urn:microsoft.com/office/officeart/2009/3/layout/HorizontalOrganizationChart"/>
    <dgm:cxn modelId="{9E47FC94-2847-476B-A5E3-16392568F544}" type="presOf" srcId="{87E18F10-7A80-44E4-849E-57E229AA7F3F}" destId="{8D5479E3-1D98-438A-A1B0-3E1E5F217727}" srcOrd="1" destOrd="0" presId="urn:microsoft.com/office/officeart/2009/3/layout/HorizontalOrganizationChart"/>
    <dgm:cxn modelId="{6532036B-C06E-437A-8115-84188FCCB62A}" type="presOf" srcId="{C93D864B-8AB3-44CF-9A40-2DA6C3893AAF}" destId="{14F4BBDD-62D2-47DD-8F2B-C63597B75C89}" srcOrd="0" destOrd="0" presId="urn:microsoft.com/office/officeart/2009/3/layout/HorizontalOrganizationChart"/>
    <dgm:cxn modelId="{061BB796-B616-4A6E-AA8D-61754BE3B37E}" srcId="{7670AA91-C989-43A4-8CEE-6C6B4EB5B3C7}" destId="{F7E903CF-2D48-42EE-9CAC-6A693C93840C}" srcOrd="3" destOrd="0" parTransId="{3E527EEF-70D4-4901-852E-B14AAC3ABBAB}" sibTransId="{AF2164FE-7050-4DAD-ADEB-F9BA72C76C12}"/>
    <dgm:cxn modelId="{98721A93-9DB8-4735-8A43-0701A21BD7CB}" type="presOf" srcId="{CA43CD33-4D24-451E-A8AC-91A96CD23D4A}" destId="{D2459E00-283E-44F4-9B06-6D83FD295212}" srcOrd="0" destOrd="0" presId="urn:microsoft.com/office/officeart/2009/3/layout/HorizontalOrganizationChart"/>
    <dgm:cxn modelId="{CE6961F6-C74A-4251-9B44-E293587C7D3A}" type="presOf" srcId="{7670AA91-C989-43A4-8CEE-6C6B4EB5B3C7}" destId="{2B9E18DF-4881-4705-8953-983D0312E069}" srcOrd="1" destOrd="0" presId="urn:microsoft.com/office/officeart/2009/3/layout/HorizontalOrganizationChart"/>
    <dgm:cxn modelId="{C53A5C27-B9F1-47DA-B577-CD19DE872FC6}" type="presOf" srcId="{533E1EE6-27F7-4168-B89E-936AEC9B7D62}" destId="{4662006C-8DDF-45F4-9B8A-EACBCE78667A}" srcOrd="0" destOrd="0" presId="urn:microsoft.com/office/officeart/2009/3/layout/HorizontalOrganizationChart"/>
    <dgm:cxn modelId="{65B390D2-1344-4608-8DB2-AB75DE218F1B}" type="presParOf" srcId="{89DC9C3E-8BBC-483C-A3FA-EABED6FB4F77}" destId="{8AA1F056-1607-4BFE-8111-84F89EFDD286}" srcOrd="0" destOrd="0" presId="urn:microsoft.com/office/officeart/2009/3/layout/HorizontalOrganizationChart"/>
    <dgm:cxn modelId="{04817B5B-9091-408D-ACDD-33DB7B407097}" type="presParOf" srcId="{8AA1F056-1607-4BFE-8111-84F89EFDD286}" destId="{C98CE190-3631-45C3-89DA-5B6E5C797C9F}" srcOrd="0" destOrd="0" presId="urn:microsoft.com/office/officeart/2009/3/layout/HorizontalOrganizationChart"/>
    <dgm:cxn modelId="{1976BF7D-AD87-46C5-BD60-394AE2A592EB}" type="presParOf" srcId="{C98CE190-3631-45C3-89DA-5B6E5C797C9F}" destId="{67E2E30B-4925-4B01-960A-CE14BB42D05D}" srcOrd="0" destOrd="0" presId="urn:microsoft.com/office/officeart/2009/3/layout/HorizontalOrganizationChart"/>
    <dgm:cxn modelId="{0CF163B5-AC4A-4940-8683-08133236715A}" type="presParOf" srcId="{C98CE190-3631-45C3-89DA-5B6E5C797C9F}" destId="{2B9E18DF-4881-4705-8953-983D0312E069}" srcOrd="1" destOrd="0" presId="urn:microsoft.com/office/officeart/2009/3/layout/HorizontalOrganizationChart"/>
    <dgm:cxn modelId="{9FE8439A-59F9-404E-A20D-9E87CF632842}" type="presParOf" srcId="{8AA1F056-1607-4BFE-8111-84F89EFDD286}" destId="{55E062D0-64B2-4A70-AA2B-684EC9635C28}" srcOrd="1" destOrd="0" presId="urn:microsoft.com/office/officeart/2009/3/layout/HorizontalOrganizationChart"/>
    <dgm:cxn modelId="{484AC3AE-CE9F-47C1-993D-9B5BB608A90F}" type="presParOf" srcId="{55E062D0-64B2-4A70-AA2B-684EC9635C28}" destId="{4662006C-8DDF-45F4-9B8A-EACBCE78667A}" srcOrd="0" destOrd="0" presId="urn:microsoft.com/office/officeart/2009/3/layout/HorizontalOrganizationChart"/>
    <dgm:cxn modelId="{90F10EBC-FC49-4685-8E4D-1951B330FF0F}" type="presParOf" srcId="{55E062D0-64B2-4A70-AA2B-684EC9635C28}" destId="{52C8CB9D-DE88-416D-A8AC-6E6AA1BB0A04}" srcOrd="1" destOrd="0" presId="urn:microsoft.com/office/officeart/2009/3/layout/HorizontalOrganizationChart"/>
    <dgm:cxn modelId="{333FDDD7-C626-4943-9026-3F1204EE91CF}" type="presParOf" srcId="{52C8CB9D-DE88-416D-A8AC-6E6AA1BB0A04}" destId="{B6600652-E1D3-4004-84AB-E8429655425A}" srcOrd="0" destOrd="0" presId="urn:microsoft.com/office/officeart/2009/3/layout/HorizontalOrganizationChart"/>
    <dgm:cxn modelId="{D6872BD0-CBA5-4110-A616-D5DB02AD9432}" type="presParOf" srcId="{B6600652-E1D3-4004-84AB-E8429655425A}" destId="{DA39C7E3-00DB-49F2-81FE-70953B1DB310}" srcOrd="0" destOrd="0" presId="urn:microsoft.com/office/officeart/2009/3/layout/HorizontalOrganizationChart"/>
    <dgm:cxn modelId="{D12575A3-6499-45F9-AE89-26EA7249A753}" type="presParOf" srcId="{B6600652-E1D3-4004-84AB-E8429655425A}" destId="{D497CC25-DA1A-4E71-AD11-1BF0AB6F0AC3}" srcOrd="1" destOrd="0" presId="urn:microsoft.com/office/officeart/2009/3/layout/HorizontalOrganizationChart"/>
    <dgm:cxn modelId="{6C1AFD6E-5DBB-403C-A73E-27683D48C104}" type="presParOf" srcId="{52C8CB9D-DE88-416D-A8AC-6E6AA1BB0A04}" destId="{552A613A-AB84-4122-AD30-DAF1BDC30904}" srcOrd="1" destOrd="0" presId="urn:microsoft.com/office/officeart/2009/3/layout/HorizontalOrganizationChart"/>
    <dgm:cxn modelId="{5E068E99-56B7-4ADB-8687-2B3AE29E6076}" type="presParOf" srcId="{552A613A-AB84-4122-AD30-DAF1BDC30904}" destId="{5707C8E3-AA81-4049-BF87-5301289398D9}" srcOrd="0" destOrd="0" presId="urn:microsoft.com/office/officeart/2009/3/layout/HorizontalOrganizationChart"/>
    <dgm:cxn modelId="{E661C621-1A1F-4204-9E77-21501009B33B}" type="presParOf" srcId="{552A613A-AB84-4122-AD30-DAF1BDC30904}" destId="{15D21E7F-1409-4B45-9941-BC5604B4C356}" srcOrd="1" destOrd="0" presId="urn:microsoft.com/office/officeart/2009/3/layout/HorizontalOrganizationChart"/>
    <dgm:cxn modelId="{DA579457-A74F-4511-9261-FFC96099C54A}" type="presParOf" srcId="{15D21E7F-1409-4B45-9941-BC5604B4C356}" destId="{AD1ABD57-10F9-4E3F-AF04-01ED7149E703}" srcOrd="0" destOrd="0" presId="urn:microsoft.com/office/officeart/2009/3/layout/HorizontalOrganizationChart"/>
    <dgm:cxn modelId="{C93C0809-A636-4F76-8BCC-AC539F09F414}" type="presParOf" srcId="{AD1ABD57-10F9-4E3F-AF04-01ED7149E703}" destId="{BD3A6625-D655-46E1-BC78-EADC18AFB90F}" srcOrd="0" destOrd="0" presId="urn:microsoft.com/office/officeart/2009/3/layout/HorizontalOrganizationChart"/>
    <dgm:cxn modelId="{8ECA94F0-DBED-4970-B547-43A11782347A}" type="presParOf" srcId="{AD1ABD57-10F9-4E3F-AF04-01ED7149E703}" destId="{158D31F6-8A46-400D-AED4-680876FE59BE}" srcOrd="1" destOrd="0" presId="urn:microsoft.com/office/officeart/2009/3/layout/HorizontalOrganizationChart"/>
    <dgm:cxn modelId="{FCF57EC7-623D-4922-A1FB-9129B22A136E}" type="presParOf" srcId="{15D21E7F-1409-4B45-9941-BC5604B4C356}" destId="{E3E6D4A3-4000-4A98-9E49-5B180332FF0D}" srcOrd="1" destOrd="0" presId="urn:microsoft.com/office/officeart/2009/3/layout/HorizontalOrganizationChart"/>
    <dgm:cxn modelId="{54135C7B-071A-4EE1-8EF5-BB2C6D30E571}" type="presParOf" srcId="{E3E6D4A3-4000-4A98-9E49-5B180332FF0D}" destId="{81ADDF37-9AD5-4C16-8F5F-AC976E86339B}" srcOrd="0" destOrd="0" presId="urn:microsoft.com/office/officeart/2009/3/layout/HorizontalOrganizationChart"/>
    <dgm:cxn modelId="{FE2B6EE5-B0ED-49F2-9672-806A346A87F0}" type="presParOf" srcId="{E3E6D4A3-4000-4A98-9E49-5B180332FF0D}" destId="{587313B6-34BB-4090-A8C8-6BF2DB0F56DF}" srcOrd="1" destOrd="0" presId="urn:microsoft.com/office/officeart/2009/3/layout/HorizontalOrganizationChart"/>
    <dgm:cxn modelId="{6AEE9392-A60D-4E19-B2E8-D3E369F480B4}" type="presParOf" srcId="{587313B6-34BB-4090-A8C8-6BF2DB0F56DF}" destId="{1900885F-ADF0-486E-9E36-F5E99399A0AD}" srcOrd="0" destOrd="0" presId="urn:microsoft.com/office/officeart/2009/3/layout/HorizontalOrganizationChart"/>
    <dgm:cxn modelId="{A940A335-0F7E-4AD2-8B22-44CCAF13BA0D}" type="presParOf" srcId="{1900885F-ADF0-486E-9E36-F5E99399A0AD}" destId="{3123F73F-874D-4BD7-A117-7CB573555888}" srcOrd="0" destOrd="0" presId="urn:microsoft.com/office/officeart/2009/3/layout/HorizontalOrganizationChart"/>
    <dgm:cxn modelId="{F24BA800-C966-4BE7-A1E1-B05A8E2D1EEE}" type="presParOf" srcId="{1900885F-ADF0-486E-9E36-F5E99399A0AD}" destId="{44733572-D0A6-4B00-9F7F-E59C746DF2A9}" srcOrd="1" destOrd="0" presId="urn:microsoft.com/office/officeart/2009/3/layout/HorizontalOrganizationChart"/>
    <dgm:cxn modelId="{37324352-DFE0-4B17-ACDC-570ACFB5B59E}" type="presParOf" srcId="{587313B6-34BB-4090-A8C8-6BF2DB0F56DF}" destId="{EEB5B862-35BC-4010-91A0-8F81B8DD7EA3}" srcOrd="1" destOrd="0" presId="urn:microsoft.com/office/officeart/2009/3/layout/HorizontalOrganizationChart"/>
    <dgm:cxn modelId="{5EBFED79-3A2F-499D-B2B5-6B7E3BD6678E}" type="presParOf" srcId="{EEB5B862-35BC-4010-91A0-8F81B8DD7EA3}" destId="{145F27FC-E96C-403F-94DD-07ACA5A8662E}" srcOrd="0" destOrd="0" presId="urn:microsoft.com/office/officeart/2009/3/layout/HorizontalOrganizationChart"/>
    <dgm:cxn modelId="{021AB01D-14F3-40DD-8B11-A7BF32804B8E}" type="presParOf" srcId="{EEB5B862-35BC-4010-91A0-8F81B8DD7EA3}" destId="{EB825E50-BC9D-4504-9F76-0A418AD1C9B2}" srcOrd="1" destOrd="0" presId="urn:microsoft.com/office/officeart/2009/3/layout/HorizontalOrganizationChart"/>
    <dgm:cxn modelId="{096CCA27-CB6E-4D80-A8C1-B3B0D2BE36AE}" type="presParOf" srcId="{EB825E50-BC9D-4504-9F76-0A418AD1C9B2}" destId="{D7DB151C-6EC9-4021-9ED9-94D72398BF3E}" srcOrd="0" destOrd="0" presId="urn:microsoft.com/office/officeart/2009/3/layout/HorizontalOrganizationChart"/>
    <dgm:cxn modelId="{D840B839-C246-4C4F-90EA-284C49F49FA0}" type="presParOf" srcId="{D7DB151C-6EC9-4021-9ED9-94D72398BF3E}" destId="{D1B5D760-33D4-43B0-B036-97D1E95C9BC0}" srcOrd="0" destOrd="0" presId="urn:microsoft.com/office/officeart/2009/3/layout/HorizontalOrganizationChart"/>
    <dgm:cxn modelId="{A4DAA9BB-78E4-4CA1-BDB9-2E6A3E199A26}" type="presParOf" srcId="{D7DB151C-6EC9-4021-9ED9-94D72398BF3E}" destId="{4A0C1CC0-E42D-46DB-8D8B-109B14A13847}" srcOrd="1" destOrd="0" presId="urn:microsoft.com/office/officeart/2009/3/layout/HorizontalOrganizationChart"/>
    <dgm:cxn modelId="{B60596CF-AC7B-4A74-ACF3-7C5C60BC4A2A}" type="presParOf" srcId="{EB825E50-BC9D-4504-9F76-0A418AD1C9B2}" destId="{73A61EE6-509C-467B-8368-3FA37ABD7B12}" srcOrd="1" destOrd="0" presId="urn:microsoft.com/office/officeart/2009/3/layout/HorizontalOrganizationChart"/>
    <dgm:cxn modelId="{5DBA2039-03FB-4874-9F52-CAD4E900134A}" type="presParOf" srcId="{EB825E50-BC9D-4504-9F76-0A418AD1C9B2}" destId="{254E9A17-CFDF-4472-8512-CD9EE6D8C00D}" srcOrd="2" destOrd="0" presId="urn:microsoft.com/office/officeart/2009/3/layout/HorizontalOrganizationChart"/>
    <dgm:cxn modelId="{38E074F8-8385-40B3-9F4B-8A36B99446A7}" type="presParOf" srcId="{587313B6-34BB-4090-A8C8-6BF2DB0F56DF}" destId="{0484D39B-7C19-47B9-ADC3-E8382EF3CA41}" srcOrd="2" destOrd="0" presId="urn:microsoft.com/office/officeart/2009/3/layout/HorizontalOrganizationChart"/>
    <dgm:cxn modelId="{023C9820-B19C-42F2-8233-7C4DF6B16A8C}" type="presParOf" srcId="{15D21E7F-1409-4B45-9941-BC5604B4C356}" destId="{F8D58889-9CCF-4AC4-A006-6B6A4576D7D8}" srcOrd="2" destOrd="0" presId="urn:microsoft.com/office/officeart/2009/3/layout/HorizontalOrganizationChart"/>
    <dgm:cxn modelId="{21F3F99E-EC94-4E64-B066-7E9809455DB7}" type="presParOf" srcId="{52C8CB9D-DE88-416D-A8AC-6E6AA1BB0A04}" destId="{E58E5C34-4A20-442A-B20A-8DF3C6C099DF}" srcOrd="2" destOrd="0" presId="urn:microsoft.com/office/officeart/2009/3/layout/HorizontalOrganizationChart"/>
    <dgm:cxn modelId="{C8E51448-6300-44C4-A7F2-4C6CFD78ABA3}" type="presParOf" srcId="{55E062D0-64B2-4A70-AA2B-684EC9635C28}" destId="{96BBDBE9-540E-495F-B016-94E185175A57}" srcOrd="2" destOrd="0" presId="urn:microsoft.com/office/officeart/2009/3/layout/HorizontalOrganizationChart"/>
    <dgm:cxn modelId="{4403F4EE-194B-4C53-BFEA-72F3C8AD301F}" type="presParOf" srcId="{55E062D0-64B2-4A70-AA2B-684EC9635C28}" destId="{724085F8-7A66-4C8F-8588-AAF8D0C5C978}" srcOrd="3" destOrd="0" presId="urn:microsoft.com/office/officeart/2009/3/layout/HorizontalOrganizationChart"/>
    <dgm:cxn modelId="{0B5206DC-63F3-4068-82D6-4A3E091DDD89}" type="presParOf" srcId="{724085F8-7A66-4C8F-8588-AAF8D0C5C978}" destId="{DAD4D359-80DD-4380-9846-52A68D2BDD62}" srcOrd="0" destOrd="0" presId="urn:microsoft.com/office/officeart/2009/3/layout/HorizontalOrganizationChart"/>
    <dgm:cxn modelId="{6FEAA568-E7E5-41A7-9D6D-98309444F30C}" type="presParOf" srcId="{DAD4D359-80DD-4380-9846-52A68D2BDD62}" destId="{D287BF34-6974-4D9E-A814-B396047F88A2}" srcOrd="0" destOrd="0" presId="urn:microsoft.com/office/officeart/2009/3/layout/HorizontalOrganizationChart"/>
    <dgm:cxn modelId="{E15EA8A1-E26E-405A-9AFE-F0F0691C1073}" type="presParOf" srcId="{DAD4D359-80DD-4380-9846-52A68D2BDD62}" destId="{2638E3B3-37B7-4BF2-BC99-52A8DB03EBDD}" srcOrd="1" destOrd="0" presId="urn:microsoft.com/office/officeart/2009/3/layout/HorizontalOrganizationChart"/>
    <dgm:cxn modelId="{98F5E2F6-F14F-4BCE-AC7D-5BB0BB90EA51}" type="presParOf" srcId="{724085F8-7A66-4C8F-8588-AAF8D0C5C978}" destId="{D9FE592B-0561-42B6-9563-D067A6DFF2FA}" srcOrd="1" destOrd="0" presId="urn:microsoft.com/office/officeart/2009/3/layout/HorizontalOrganizationChart"/>
    <dgm:cxn modelId="{87FBFE84-3D0E-4ADC-B10F-27362D18934D}" type="presParOf" srcId="{D9FE592B-0561-42B6-9563-D067A6DFF2FA}" destId="{E3A73714-18BF-4143-9859-7DC81AAB642B}" srcOrd="0" destOrd="0" presId="urn:microsoft.com/office/officeart/2009/3/layout/HorizontalOrganizationChart"/>
    <dgm:cxn modelId="{63E02C98-B525-4CF2-8191-E120124ED93B}" type="presParOf" srcId="{D9FE592B-0561-42B6-9563-D067A6DFF2FA}" destId="{1BDA46C5-178A-44EC-9309-498D92A5F149}" srcOrd="1" destOrd="0" presId="urn:microsoft.com/office/officeart/2009/3/layout/HorizontalOrganizationChart"/>
    <dgm:cxn modelId="{156758CD-B9BA-4A58-9A50-8681808B2B30}" type="presParOf" srcId="{1BDA46C5-178A-44EC-9309-498D92A5F149}" destId="{475E3F0F-EF54-4C3C-8214-2A9D20686098}" srcOrd="0" destOrd="0" presId="urn:microsoft.com/office/officeart/2009/3/layout/HorizontalOrganizationChart"/>
    <dgm:cxn modelId="{096AA906-D72F-4D7E-8D72-68CB0128FEB0}" type="presParOf" srcId="{475E3F0F-EF54-4C3C-8214-2A9D20686098}" destId="{BBBAB947-4CAB-4DFA-BCA5-1F9B4BDAB98C}" srcOrd="0" destOrd="0" presId="urn:microsoft.com/office/officeart/2009/3/layout/HorizontalOrganizationChart"/>
    <dgm:cxn modelId="{2B63EEF1-B1C0-4F6D-ACCC-6D4E4CF8046A}" type="presParOf" srcId="{475E3F0F-EF54-4C3C-8214-2A9D20686098}" destId="{675CCEA0-055C-4708-BACC-777F900E2B3C}" srcOrd="1" destOrd="0" presId="urn:microsoft.com/office/officeart/2009/3/layout/HorizontalOrganizationChart"/>
    <dgm:cxn modelId="{F63B0BB7-88C5-4AA7-9415-F14B7546A87C}" type="presParOf" srcId="{1BDA46C5-178A-44EC-9309-498D92A5F149}" destId="{E7FFB0A6-F0DE-46A7-9A07-F23FDF62041A}" srcOrd="1" destOrd="0" presId="urn:microsoft.com/office/officeart/2009/3/layout/HorizontalOrganizationChart"/>
    <dgm:cxn modelId="{A3083A16-128E-4276-8E1C-A03C13307D48}" type="presParOf" srcId="{E7FFB0A6-F0DE-46A7-9A07-F23FDF62041A}" destId="{8AE6DADD-4405-4A97-8058-D71C8F4C77EB}" srcOrd="0" destOrd="0" presId="urn:microsoft.com/office/officeart/2009/3/layout/HorizontalOrganizationChart"/>
    <dgm:cxn modelId="{068E420C-EF14-4EDA-B88A-2F8C79FC2DD8}" type="presParOf" srcId="{E7FFB0A6-F0DE-46A7-9A07-F23FDF62041A}" destId="{7B234721-C31D-41D7-ACC5-2ACC6ADDF29A}" srcOrd="1" destOrd="0" presId="urn:microsoft.com/office/officeart/2009/3/layout/HorizontalOrganizationChart"/>
    <dgm:cxn modelId="{B774366F-6842-4274-9474-2141D5F7F7D3}" type="presParOf" srcId="{7B234721-C31D-41D7-ACC5-2ACC6ADDF29A}" destId="{C9C54C1B-C32F-48D9-8E63-4D047DFAE3A6}" srcOrd="0" destOrd="0" presId="urn:microsoft.com/office/officeart/2009/3/layout/HorizontalOrganizationChart"/>
    <dgm:cxn modelId="{9CB92B7E-938B-4C49-964B-A4F42BDEA332}" type="presParOf" srcId="{C9C54C1B-C32F-48D9-8E63-4D047DFAE3A6}" destId="{3EBDCEAB-47BD-4907-9E85-0FE137F11F92}" srcOrd="0" destOrd="0" presId="urn:microsoft.com/office/officeart/2009/3/layout/HorizontalOrganizationChart"/>
    <dgm:cxn modelId="{9400124F-3BCE-4D6D-AB3B-64CB5D367123}" type="presParOf" srcId="{C9C54C1B-C32F-48D9-8E63-4D047DFAE3A6}" destId="{8D5479E3-1D98-438A-A1B0-3E1E5F217727}" srcOrd="1" destOrd="0" presId="urn:microsoft.com/office/officeart/2009/3/layout/HorizontalOrganizationChart"/>
    <dgm:cxn modelId="{593FF4E8-524F-4BBF-8CF3-6E2A1DBB4391}" type="presParOf" srcId="{7B234721-C31D-41D7-ACC5-2ACC6ADDF29A}" destId="{4E7257AE-1325-4923-828B-BBDE4D616212}" srcOrd="1" destOrd="0" presId="urn:microsoft.com/office/officeart/2009/3/layout/HorizontalOrganizationChart"/>
    <dgm:cxn modelId="{D8F84F42-FBE2-4ED3-9F9D-592E066C3910}" type="presParOf" srcId="{7B234721-C31D-41D7-ACC5-2ACC6ADDF29A}" destId="{4AD2037D-B004-438C-963E-AD5150E05A11}" srcOrd="2" destOrd="0" presId="urn:microsoft.com/office/officeart/2009/3/layout/HorizontalOrganizationChart"/>
    <dgm:cxn modelId="{6E89E9FB-30A8-49A8-BE69-CFB8448AED4A}" type="presParOf" srcId="{1BDA46C5-178A-44EC-9309-498D92A5F149}" destId="{C674861C-F7B4-40D2-9E05-1D973239A7E3}" srcOrd="2" destOrd="0" presId="urn:microsoft.com/office/officeart/2009/3/layout/HorizontalOrganizationChart"/>
    <dgm:cxn modelId="{38C6622B-A462-4936-AB9B-135C7649A928}" type="presParOf" srcId="{724085F8-7A66-4C8F-8588-AAF8D0C5C978}" destId="{34EFAD9C-073F-42B2-95B2-3BE8AFFD3103}" srcOrd="2" destOrd="0" presId="urn:microsoft.com/office/officeart/2009/3/layout/HorizontalOrganizationChart"/>
    <dgm:cxn modelId="{643C5D5A-B58A-48B5-A5DC-F80EAB87E1D4}" type="presParOf" srcId="{55E062D0-64B2-4A70-AA2B-684EC9635C28}" destId="{6250B144-9C9D-4E99-B4A9-FA286949DF92}" srcOrd="4" destOrd="0" presId="urn:microsoft.com/office/officeart/2009/3/layout/HorizontalOrganizationChart"/>
    <dgm:cxn modelId="{B0FC43AC-9D26-42BB-9744-60D386EC8790}" type="presParOf" srcId="{55E062D0-64B2-4A70-AA2B-684EC9635C28}" destId="{84DFCAA5-CCF2-49C6-9C8C-FD80F2648D07}" srcOrd="5" destOrd="0" presId="urn:microsoft.com/office/officeart/2009/3/layout/HorizontalOrganizationChart"/>
    <dgm:cxn modelId="{328D716F-E7C0-42E8-982C-35F2D1251582}" type="presParOf" srcId="{84DFCAA5-CCF2-49C6-9C8C-FD80F2648D07}" destId="{816B5A27-3079-4D55-B445-3F4EFBABAB5E}" srcOrd="0" destOrd="0" presId="urn:microsoft.com/office/officeart/2009/3/layout/HorizontalOrganizationChart"/>
    <dgm:cxn modelId="{57EEF7E5-C65F-4BB8-B756-4128B9B686B6}" type="presParOf" srcId="{816B5A27-3079-4D55-B445-3F4EFBABAB5E}" destId="{14F4BBDD-62D2-47DD-8F2B-C63597B75C89}" srcOrd="0" destOrd="0" presId="urn:microsoft.com/office/officeart/2009/3/layout/HorizontalOrganizationChart"/>
    <dgm:cxn modelId="{9ED7C436-D98E-49D4-B8A2-3BC75D4B6114}" type="presParOf" srcId="{816B5A27-3079-4D55-B445-3F4EFBABAB5E}" destId="{9E1615BC-A403-4BC0-8D78-99208E166C6F}" srcOrd="1" destOrd="0" presId="urn:microsoft.com/office/officeart/2009/3/layout/HorizontalOrganizationChart"/>
    <dgm:cxn modelId="{F8A613D2-20B2-4A94-9BA6-6BBDDE53C4B0}" type="presParOf" srcId="{84DFCAA5-CCF2-49C6-9C8C-FD80F2648D07}" destId="{C183B7DE-14B2-4883-89D5-4B711ADC3132}" srcOrd="1" destOrd="0" presId="urn:microsoft.com/office/officeart/2009/3/layout/HorizontalOrganizationChart"/>
    <dgm:cxn modelId="{7417BD7A-E068-403B-A520-DE827B05A74E}" type="presParOf" srcId="{C183B7DE-14B2-4883-89D5-4B711ADC3132}" destId="{30893154-4673-4261-9309-69EEBD47D6D5}" srcOrd="0" destOrd="0" presId="urn:microsoft.com/office/officeart/2009/3/layout/HorizontalOrganizationChart"/>
    <dgm:cxn modelId="{B0249F69-055B-47EF-ABC9-ED46B8AFC9A3}" type="presParOf" srcId="{C183B7DE-14B2-4883-89D5-4B711ADC3132}" destId="{D9591EEC-040B-41ED-B9DB-78235739989F}" srcOrd="1" destOrd="0" presId="urn:microsoft.com/office/officeart/2009/3/layout/HorizontalOrganizationChart"/>
    <dgm:cxn modelId="{294522DD-8526-4639-8F53-FD8B2FD70261}" type="presParOf" srcId="{D9591EEC-040B-41ED-B9DB-78235739989F}" destId="{29DC9457-6FD6-4E5A-A25D-987DEAB98F6C}" srcOrd="0" destOrd="0" presId="urn:microsoft.com/office/officeart/2009/3/layout/HorizontalOrganizationChart"/>
    <dgm:cxn modelId="{949080FA-2A3F-421B-8578-F2D6CA6A2FA5}" type="presParOf" srcId="{29DC9457-6FD6-4E5A-A25D-987DEAB98F6C}" destId="{D2459E00-283E-44F4-9B06-6D83FD295212}" srcOrd="0" destOrd="0" presId="urn:microsoft.com/office/officeart/2009/3/layout/HorizontalOrganizationChart"/>
    <dgm:cxn modelId="{9EFF84FC-FC65-410C-976A-E789ABEE958C}" type="presParOf" srcId="{29DC9457-6FD6-4E5A-A25D-987DEAB98F6C}" destId="{51B0ED91-E119-461D-A9F4-D91FBB9F89CF}" srcOrd="1" destOrd="0" presId="urn:microsoft.com/office/officeart/2009/3/layout/HorizontalOrganizationChart"/>
    <dgm:cxn modelId="{3D8BC759-6701-4848-AE3B-A25A88667DAA}" type="presParOf" srcId="{D9591EEC-040B-41ED-B9DB-78235739989F}" destId="{CC7D92DD-FCD0-4C04-9702-48345462E63A}" srcOrd="1" destOrd="0" presId="urn:microsoft.com/office/officeart/2009/3/layout/HorizontalOrganizationChart"/>
    <dgm:cxn modelId="{32EA8E32-A693-44F8-9105-A857D422FE74}" type="presParOf" srcId="{D9591EEC-040B-41ED-B9DB-78235739989F}" destId="{5C2992D4-8E5F-4A67-9FAC-78D7184A319A}" srcOrd="2" destOrd="0" presId="urn:microsoft.com/office/officeart/2009/3/layout/HorizontalOrganizationChart"/>
    <dgm:cxn modelId="{A266619E-AF9A-404E-B706-CEBAAB4CD143}" type="presParOf" srcId="{84DFCAA5-CCF2-49C6-9C8C-FD80F2648D07}" destId="{088FF7E8-4EA1-4150-AF10-CEB0A50F66A7}" srcOrd="2" destOrd="0" presId="urn:microsoft.com/office/officeart/2009/3/layout/HorizontalOrganizationChart"/>
    <dgm:cxn modelId="{9A7E43C0-6917-4AFA-A5FC-9BCC6B643E81}" type="presParOf" srcId="{55E062D0-64B2-4A70-AA2B-684EC9635C28}" destId="{14D92C0B-0949-4D71-B89A-85DB04A674C2}" srcOrd="6" destOrd="0" presId="urn:microsoft.com/office/officeart/2009/3/layout/HorizontalOrganizationChart"/>
    <dgm:cxn modelId="{9C04D845-9B25-4A98-B455-4D2E3D4A64EE}" type="presParOf" srcId="{55E062D0-64B2-4A70-AA2B-684EC9635C28}" destId="{2340B41A-2E69-4295-960D-0E2C05BED39C}" srcOrd="7" destOrd="0" presId="urn:microsoft.com/office/officeart/2009/3/layout/HorizontalOrganizationChart"/>
    <dgm:cxn modelId="{38EF0A1A-E15B-40E3-9B4D-D4D98F5413CE}" type="presParOf" srcId="{2340B41A-2E69-4295-960D-0E2C05BED39C}" destId="{C6B203AC-8BA0-4ABB-888A-BC3097FA321A}" srcOrd="0" destOrd="0" presId="urn:microsoft.com/office/officeart/2009/3/layout/HorizontalOrganizationChart"/>
    <dgm:cxn modelId="{31BCFA87-CAE2-4C56-BE37-210097EA1BA7}" type="presParOf" srcId="{C6B203AC-8BA0-4ABB-888A-BC3097FA321A}" destId="{0D4984A3-4A6C-427C-80AF-1B1CD2AF973A}" srcOrd="0" destOrd="0" presId="urn:microsoft.com/office/officeart/2009/3/layout/HorizontalOrganizationChart"/>
    <dgm:cxn modelId="{54BA18BE-FAB9-4580-A855-C8D27C1577D7}" type="presParOf" srcId="{C6B203AC-8BA0-4ABB-888A-BC3097FA321A}" destId="{9572A56B-FC87-4DDC-842B-1747D0478781}" srcOrd="1" destOrd="0" presId="urn:microsoft.com/office/officeart/2009/3/layout/HorizontalOrganizationChart"/>
    <dgm:cxn modelId="{5BDE09FF-9E68-4399-8896-192A3474E627}" type="presParOf" srcId="{2340B41A-2E69-4295-960D-0E2C05BED39C}" destId="{564C4DEC-D422-498B-94F5-A803FE742C12}" srcOrd="1" destOrd="0" presId="urn:microsoft.com/office/officeart/2009/3/layout/HorizontalOrganizationChart"/>
    <dgm:cxn modelId="{E47CF362-9F82-43E7-9642-CE5F34CA67D7}" type="presParOf" srcId="{2340B41A-2E69-4295-960D-0E2C05BED39C}" destId="{719C16CD-BA22-4FCD-BDE0-6F48475B324F}" srcOrd="2" destOrd="0" presId="urn:microsoft.com/office/officeart/2009/3/layout/HorizontalOrganizationChart"/>
    <dgm:cxn modelId="{DA48EB30-E9B6-4674-A528-2F26D7D11996}" type="presParOf" srcId="{8AA1F056-1607-4BFE-8111-84F89EFDD286}" destId="{7E7589EC-5FCB-4AE3-9F11-C4A213D36A6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D92C0B-0949-4D71-B89A-85DB04A674C2}">
      <dsp:nvSpPr>
        <dsp:cNvPr id="0" name=""/>
        <dsp:cNvSpPr/>
      </dsp:nvSpPr>
      <dsp:spPr>
        <a:xfrm>
          <a:off x="1526551" y="1953491"/>
          <a:ext cx="303802" cy="979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1901" y="0"/>
              </a:lnTo>
              <a:lnTo>
                <a:pt x="151901" y="979761"/>
              </a:lnTo>
              <a:lnTo>
                <a:pt x="303802" y="97976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893154-4673-4261-9309-69EEBD47D6D5}">
      <dsp:nvSpPr>
        <dsp:cNvPr id="0" name=""/>
        <dsp:cNvSpPr/>
      </dsp:nvSpPr>
      <dsp:spPr>
        <a:xfrm>
          <a:off x="3349364" y="2234358"/>
          <a:ext cx="30380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3802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50B144-9C9D-4E99-B4A9-FA286949DF92}">
      <dsp:nvSpPr>
        <dsp:cNvPr id="0" name=""/>
        <dsp:cNvSpPr/>
      </dsp:nvSpPr>
      <dsp:spPr>
        <a:xfrm>
          <a:off x="1526551" y="1953491"/>
          <a:ext cx="303802" cy="326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1901" y="0"/>
              </a:lnTo>
              <a:lnTo>
                <a:pt x="151901" y="326587"/>
              </a:lnTo>
              <a:lnTo>
                <a:pt x="303802" y="32658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E6DADD-4405-4A97-8058-D71C8F4C77EB}">
      <dsp:nvSpPr>
        <dsp:cNvPr id="0" name=""/>
        <dsp:cNvSpPr/>
      </dsp:nvSpPr>
      <dsp:spPr>
        <a:xfrm>
          <a:off x="5172177" y="1581184"/>
          <a:ext cx="30380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3802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A73714-18BF-4143-9859-7DC81AAB642B}">
      <dsp:nvSpPr>
        <dsp:cNvPr id="0" name=""/>
        <dsp:cNvSpPr/>
      </dsp:nvSpPr>
      <dsp:spPr>
        <a:xfrm>
          <a:off x="3349364" y="1581184"/>
          <a:ext cx="30380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3802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BBDBE9-540E-495F-B016-94E185175A57}">
      <dsp:nvSpPr>
        <dsp:cNvPr id="0" name=""/>
        <dsp:cNvSpPr/>
      </dsp:nvSpPr>
      <dsp:spPr>
        <a:xfrm>
          <a:off x="1526551" y="1626904"/>
          <a:ext cx="303802" cy="326587"/>
        </a:xfrm>
        <a:custGeom>
          <a:avLst/>
          <a:gdLst/>
          <a:ahLst/>
          <a:cxnLst/>
          <a:rect l="0" t="0" r="0" b="0"/>
          <a:pathLst>
            <a:path>
              <a:moveTo>
                <a:pt x="0" y="326587"/>
              </a:moveTo>
              <a:lnTo>
                <a:pt x="151901" y="326587"/>
              </a:lnTo>
              <a:lnTo>
                <a:pt x="151901" y="0"/>
              </a:lnTo>
              <a:lnTo>
                <a:pt x="303802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5F27FC-E96C-403F-94DD-07ACA5A8662E}">
      <dsp:nvSpPr>
        <dsp:cNvPr id="0" name=""/>
        <dsp:cNvSpPr/>
      </dsp:nvSpPr>
      <dsp:spPr>
        <a:xfrm>
          <a:off x="6994990" y="928009"/>
          <a:ext cx="30380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3802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ADDF37-9AD5-4C16-8F5F-AC976E86339B}">
      <dsp:nvSpPr>
        <dsp:cNvPr id="0" name=""/>
        <dsp:cNvSpPr/>
      </dsp:nvSpPr>
      <dsp:spPr>
        <a:xfrm>
          <a:off x="5172177" y="928009"/>
          <a:ext cx="30380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3802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07C8E3-AA81-4049-BF87-5301289398D9}">
      <dsp:nvSpPr>
        <dsp:cNvPr id="0" name=""/>
        <dsp:cNvSpPr/>
      </dsp:nvSpPr>
      <dsp:spPr>
        <a:xfrm>
          <a:off x="3349364" y="928009"/>
          <a:ext cx="30380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3802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62006C-8DDF-45F4-9B8A-EACBCE78667A}">
      <dsp:nvSpPr>
        <dsp:cNvPr id="0" name=""/>
        <dsp:cNvSpPr/>
      </dsp:nvSpPr>
      <dsp:spPr>
        <a:xfrm>
          <a:off x="1526551" y="973729"/>
          <a:ext cx="303802" cy="979761"/>
        </a:xfrm>
        <a:custGeom>
          <a:avLst/>
          <a:gdLst/>
          <a:ahLst/>
          <a:cxnLst/>
          <a:rect l="0" t="0" r="0" b="0"/>
          <a:pathLst>
            <a:path>
              <a:moveTo>
                <a:pt x="0" y="979761"/>
              </a:moveTo>
              <a:lnTo>
                <a:pt x="151901" y="979761"/>
              </a:lnTo>
              <a:lnTo>
                <a:pt x="151901" y="0"/>
              </a:lnTo>
              <a:lnTo>
                <a:pt x="303802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2E30B-4925-4B01-960A-CE14BB42D05D}">
      <dsp:nvSpPr>
        <dsp:cNvPr id="0" name=""/>
        <dsp:cNvSpPr/>
      </dsp:nvSpPr>
      <dsp:spPr>
        <a:xfrm>
          <a:off x="7541" y="1721842"/>
          <a:ext cx="1519010" cy="463298"/>
        </a:xfrm>
        <a:prstGeom prst="rect">
          <a:avLst/>
        </a:prstGeom>
        <a:solidFill>
          <a:schemeClr val="bg1">
            <a:lumMod val="8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Date of Injury</a:t>
          </a:r>
          <a:endParaRPr lang="en-US" sz="1000" kern="1200" dirty="0"/>
        </a:p>
      </dsp:txBody>
      <dsp:txXfrm>
        <a:off x="7541" y="1721842"/>
        <a:ext cx="1519010" cy="463298"/>
      </dsp:txXfrm>
    </dsp:sp>
    <dsp:sp modelId="{DA39C7E3-00DB-49F2-81FE-70953B1DB310}">
      <dsp:nvSpPr>
        <dsp:cNvPr id="0" name=""/>
        <dsp:cNvSpPr/>
      </dsp:nvSpPr>
      <dsp:spPr>
        <a:xfrm>
          <a:off x="1830353" y="742080"/>
          <a:ext cx="1519010" cy="463298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40000"/>
              <a:lumOff val="6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Avail of Ordinary Sick Leave</a:t>
          </a:r>
          <a:endParaRPr lang="en-US" sz="1000" kern="1200" dirty="0"/>
        </a:p>
      </dsp:txBody>
      <dsp:txXfrm>
        <a:off x="1830353" y="742080"/>
        <a:ext cx="1519010" cy="463298"/>
      </dsp:txXfrm>
    </dsp:sp>
    <dsp:sp modelId="{BD3A6625-D655-46E1-BC78-EADC18AFB90F}">
      <dsp:nvSpPr>
        <dsp:cNvPr id="0" name=""/>
        <dsp:cNvSpPr/>
      </dsp:nvSpPr>
      <dsp:spPr>
        <a:xfrm>
          <a:off x="3653166" y="742080"/>
          <a:ext cx="1519010" cy="463298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Payment of Injury Grant – Temporary Incapacity</a:t>
          </a:r>
          <a:endParaRPr lang="en-US" sz="1000" kern="1200" dirty="0"/>
        </a:p>
      </dsp:txBody>
      <dsp:txXfrm>
        <a:off x="3653166" y="742080"/>
        <a:ext cx="1519010" cy="463298"/>
      </dsp:txXfrm>
    </dsp:sp>
    <dsp:sp modelId="{3123F73F-874D-4BD7-A117-7CB573555888}">
      <dsp:nvSpPr>
        <dsp:cNvPr id="0" name=""/>
        <dsp:cNvSpPr/>
      </dsp:nvSpPr>
      <dsp:spPr>
        <a:xfrm>
          <a:off x="5475979" y="742080"/>
          <a:ext cx="1519010" cy="463298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Retirement / Permanent Incapacity</a:t>
          </a:r>
          <a:endParaRPr lang="en-US" sz="1000" kern="1200" dirty="0"/>
        </a:p>
      </dsp:txBody>
      <dsp:txXfrm>
        <a:off x="5475979" y="742080"/>
        <a:ext cx="1519010" cy="463298"/>
      </dsp:txXfrm>
    </dsp:sp>
    <dsp:sp modelId="{D1B5D760-33D4-43B0-B036-97D1E95C9BC0}">
      <dsp:nvSpPr>
        <dsp:cNvPr id="0" name=""/>
        <dsp:cNvSpPr/>
      </dsp:nvSpPr>
      <dsp:spPr>
        <a:xfrm>
          <a:off x="7298792" y="742080"/>
          <a:ext cx="1519010" cy="46329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Review – Continuation beyond age 65</a:t>
          </a:r>
          <a:endParaRPr lang="en-US" sz="1000" kern="1200" dirty="0"/>
        </a:p>
      </dsp:txBody>
      <dsp:txXfrm>
        <a:off x="7298792" y="742080"/>
        <a:ext cx="1519010" cy="463298"/>
      </dsp:txXfrm>
    </dsp:sp>
    <dsp:sp modelId="{D287BF34-6974-4D9E-A814-B396047F88A2}">
      <dsp:nvSpPr>
        <dsp:cNvPr id="0" name=""/>
        <dsp:cNvSpPr/>
      </dsp:nvSpPr>
      <dsp:spPr>
        <a:xfrm>
          <a:off x="1830353" y="1395255"/>
          <a:ext cx="1519010" cy="4632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Payment of Injury Grant – Temporary Incapacity</a:t>
          </a:r>
          <a:endParaRPr lang="en-US" sz="1000" kern="1200" dirty="0"/>
        </a:p>
      </dsp:txBody>
      <dsp:txXfrm>
        <a:off x="1830353" y="1395255"/>
        <a:ext cx="1519010" cy="463298"/>
      </dsp:txXfrm>
    </dsp:sp>
    <dsp:sp modelId="{BBBAB947-4CAB-4DFA-BCA5-1F9B4BDAB98C}">
      <dsp:nvSpPr>
        <dsp:cNvPr id="0" name=""/>
        <dsp:cNvSpPr/>
      </dsp:nvSpPr>
      <dsp:spPr>
        <a:xfrm>
          <a:off x="3653166" y="1395255"/>
          <a:ext cx="1519010" cy="463298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Retirement / Permanent Incapacity</a:t>
          </a:r>
          <a:endParaRPr lang="en-US" sz="1000" kern="1200" dirty="0"/>
        </a:p>
      </dsp:txBody>
      <dsp:txXfrm>
        <a:off x="3653166" y="1395255"/>
        <a:ext cx="1519010" cy="463298"/>
      </dsp:txXfrm>
    </dsp:sp>
    <dsp:sp modelId="{3EBDCEAB-47BD-4907-9E85-0FE137F11F92}">
      <dsp:nvSpPr>
        <dsp:cNvPr id="0" name=""/>
        <dsp:cNvSpPr/>
      </dsp:nvSpPr>
      <dsp:spPr>
        <a:xfrm>
          <a:off x="5475979" y="1395255"/>
          <a:ext cx="1519010" cy="46329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Review – Continuation beyond age 65</a:t>
          </a:r>
          <a:endParaRPr lang="en-US" sz="1000" kern="1200" dirty="0"/>
        </a:p>
      </dsp:txBody>
      <dsp:txXfrm>
        <a:off x="5475979" y="1395255"/>
        <a:ext cx="1519010" cy="463298"/>
      </dsp:txXfrm>
    </dsp:sp>
    <dsp:sp modelId="{14F4BBDD-62D2-47DD-8F2B-C63597B75C89}">
      <dsp:nvSpPr>
        <dsp:cNvPr id="0" name=""/>
        <dsp:cNvSpPr/>
      </dsp:nvSpPr>
      <dsp:spPr>
        <a:xfrm>
          <a:off x="1830353" y="2048429"/>
          <a:ext cx="1519010" cy="463298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Payment of Injury Grant – Permanent Incapacity/ Retirement before age 65</a:t>
          </a:r>
          <a:endParaRPr lang="en-US" sz="1000" kern="1200" dirty="0"/>
        </a:p>
      </dsp:txBody>
      <dsp:txXfrm>
        <a:off x="1830353" y="2048429"/>
        <a:ext cx="1519010" cy="463298"/>
      </dsp:txXfrm>
    </dsp:sp>
    <dsp:sp modelId="{D2459E00-283E-44F4-9B06-6D83FD295212}">
      <dsp:nvSpPr>
        <dsp:cNvPr id="0" name=""/>
        <dsp:cNvSpPr/>
      </dsp:nvSpPr>
      <dsp:spPr>
        <a:xfrm>
          <a:off x="3653166" y="2048429"/>
          <a:ext cx="1519010" cy="463298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Review – Continuation beyond age 65</a:t>
          </a:r>
          <a:endParaRPr lang="en-US" sz="1000" kern="1200" dirty="0"/>
        </a:p>
      </dsp:txBody>
      <dsp:txXfrm>
        <a:off x="3653166" y="2048429"/>
        <a:ext cx="1519010" cy="463298"/>
      </dsp:txXfrm>
    </dsp:sp>
    <dsp:sp modelId="{0D4984A3-4A6C-427C-80AF-1B1CD2AF973A}">
      <dsp:nvSpPr>
        <dsp:cNvPr id="0" name=""/>
        <dsp:cNvSpPr/>
      </dsp:nvSpPr>
      <dsp:spPr>
        <a:xfrm>
          <a:off x="1830353" y="2701604"/>
          <a:ext cx="1519010" cy="463298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Payment of Injury Grant – Permanent Incapacity/ Retirement after age 65</a:t>
          </a:r>
          <a:endParaRPr lang="en-US" sz="1000" kern="1200" dirty="0"/>
        </a:p>
      </dsp:txBody>
      <dsp:txXfrm>
        <a:off x="1830353" y="2701604"/>
        <a:ext cx="1519010" cy="463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FC8D2-3868-D24B-AF37-F3EF3317FB96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2E095-0B35-D043-AC1A-1D3F91071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69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0A81F90-3942-8D40-ACDA-D61AB99231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000" y="612000"/>
            <a:ext cx="1555889" cy="11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15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5790A114-7202-C04D-B2ED-13180DF9F6CB}"/>
              </a:ext>
            </a:extLst>
          </p:cNvPr>
          <p:cNvSpPr txBox="1">
            <a:spLocks/>
          </p:cNvSpPr>
          <p:nvPr userDrawn="1"/>
        </p:nvSpPr>
        <p:spPr>
          <a:xfrm>
            <a:off x="1224000" y="324000"/>
            <a:ext cx="7886700" cy="562691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5EBD74-0306-1243-BD61-BBF9878D1E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4000" y="1547999"/>
            <a:ext cx="6118910" cy="2940873"/>
          </a:xfrm>
        </p:spPr>
        <p:txBody>
          <a:bodyPr lIns="0" tIns="0" rIns="0" bIns="0">
            <a:normAutofit/>
          </a:bodyPr>
          <a:lstStyle>
            <a:lvl1pPr>
              <a:lnSpc>
                <a:spcPct val="120000"/>
              </a:lnSpc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20000"/>
              </a:lnSpc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20000"/>
              </a:lnSpc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20000"/>
              </a:lnSpc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20000"/>
              </a:lnSpc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2B8EAEF-FD7E-A34D-A34A-ECED6073EE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24000" y="301090"/>
            <a:ext cx="6118910" cy="585601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1765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0A81F90-3942-8D40-ACDA-D61AB99231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01" y="288001"/>
            <a:ext cx="612000" cy="471541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BD59EF-4535-2C4A-850E-58693628D4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80000" y="1080001"/>
            <a:ext cx="3240000" cy="81359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FDC9D14-6D36-814F-BC47-34F3AC9218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80000" y="2016000"/>
            <a:ext cx="3240000" cy="204749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4965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5790A114-7202-C04D-B2ED-13180DF9F6CB}"/>
              </a:ext>
            </a:extLst>
          </p:cNvPr>
          <p:cNvSpPr txBox="1">
            <a:spLocks/>
          </p:cNvSpPr>
          <p:nvPr userDrawn="1"/>
        </p:nvSpPr>
        <p:spPr>
          <a:xfrm>
            <a:off x="1224000" y="324000"/>
            <a:ext cx="7886700" cy="562691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2E45DFE3-643A-E048-8280-7CBBA6EDA0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80000" y="1080001"/>
            <a:ext cx="3240000" cy="81359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rgbClr val="75B5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9DBE519-C078-6146-84E7-3C6EC3706F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80000" y="2016000"/>
            <a:ext cx="3240000" cy="204749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849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5790A114-7202-C04D-B2ED-13180DF9F6CB}"/>
              </a:ext>
            </a:extLst>
          </p:cNvPr>
          <p:cNvSpPr txBox="1">
            <a:spLocks/>
          </p:cNvSpPr>
          <p:nvPr userDrawn="1"/>
        </p:nvSpPr>
        <p:spPr>
          <a:xfrm>
            <a:off x="1224000" y="324000"/>
            <a:ext cx="7886700" cy="562691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2B8EAEF-FD7E-A34D-A34A-ECED6073EE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24000" y="301090"/>
            <a:ext cx="6118910" cy="585601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CA4C962-CB06-AC4A-BE01-3D0FAC870B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909601"/>
            <a:ext cx="9110700" cy="408770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5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8C718E-795A-3549-A4EB-086641A424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01" y="288001"/>
            <a:ext cx="612000" cy="471541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F9BBB2-C674-474E-93E6-764D688DF3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80000" y="2376000"/>
            <a:ext cx="4068000" cy="9144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3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33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33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33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33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8623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5790A114-7202-C04D-B2ED-13180DF9F6CB}"/>
              </a:ext>
            </a:extLst>
          </p:cNvPr>
          <p:cNvSpPr txBox="1">
            <a:spLocks/>
          </p:cNvSpPr>
          <p:nvPr userDrawn="1"/>
        </p:nvSpPr>
        <p:spPr>
          <a:xfrm>
            <a:off x="1224000" y="324000"/>
            <a:ext cx="7886700" cy="562691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04DDE1A-E884-F54B-9ABE-9B72B811B9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80000" y="269136"/>
            <a:ext cx="3240000" cy="81359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rgbClr val="75B5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7A9FE75D-36C0-1945-A37C-47A803FCDB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80000" y="1224000"/>
            <a:ext cx="3240000" cy="204749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9098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471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D1C968-F5CD-3E40-A9A3-6EB2C1A32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52ED5-7AD4-0B4E-902A-D2B136ADF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5CFD5-6609-EE4E-8863-B909A5E85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DA08C-A74B-A145-AFA3-38D8EFF614F0}" type="datetimeFigureOut">
              <a:rPr lang="en-US" smtClean="0"/>
              <a:t>3/18/2025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A5016-35CB-1A4B-BDA3-D8234ACCE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E6C519-C538-234D-9C0B-0A79DB6109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1FF6-98FB-4D41-B247-AE8B38D2C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6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477B3B0-DF6B-1C48-BFE4-FC8E783CC637}"/>
              </a:ext>
            </a:extLst>
          </p:cNvPr>
          <p:cNvSpPr txBox="1">
            <a:spLocks/>
          </p:cNvSpPr>
          <p:nvPr/>
        </p:nvSpPr>
        <p:spPr>
          <a:xfrm>
            <a:off x="1050131" y="1993106"/>
            <a:ext cx="4007644" cy="1843088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3600" dirty="0" smtClean="0"/>
          </a:p>
          <a:p>
            <a:r>
              <a:rPr lang="en-GB" sz="3600" dirty="0" smtClean="0"/>
              <a:t>Injury Grant</a:t>
            </a:r>
            <a:endParaRPr lang="en-GB" sz="3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95AD44-FA60-AB4D-9F05-2D0E9BAB9B30}"/>
              </a:ext>
            </a:extLst>
          </p:cNvPr>
          <p:cNvSpPr/>
          <p:nvPr/>
        </p:nvSpPr>
        <p:spPr>
          <a:xfrm>
            <a:off x="1121569" y="3911083"/>
            <a:ext cx="374332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/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March 2025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62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224000" y="1004455"/>
            <a:ext cx="7539000" cy="3900054"/>
          </a:xfrm>
        </p:spPr>
        <p:txBody>
          <a:bodyPr>
            <a:normAutofit/>
          </a:bodyPr>
          <a:lstStyle/>
          <a:p>
            <a:pPr lvl="1"/>
            <a:r>
              <a:rPr lang="en-IE" dirty="0" smtClean="0"/>
              <a:t>Statutory Basis</a:t>
            </a:r>
          </a:p>
          <a:p>
            <a:pPr lvl="2"/>
            <a:r>
              <a:rPr lang="en-IE" dirty="0" smtClean="0"/>
              <a:t>Local Government Superannuation Scheme – SI 455 of 1998 at Article 49 &amp; 109</a:t>
            </a:r>
          </a:p>
          <a:p>
            <a:pPr lvl="2"/>
            <a:r>
              <a:rPr lang="en-IE" dirty="0" smtClean="0"/>
              <a:t>HSE Employee Superannuation Scheme – SI 362 of 2010 at Paragraph 12</a:t>
            </a:r>
          </a:p>
          <a:p>
            <a:pPr lvl="1"/>
            <a:endParaRPr lang="en-IE" dirty="0"/>
          </a:p>
          <a:p>
            <a:pPr lvl="1"/>
            <a:r>
              <a:rPr lang="en-IE" dirty="0" smtClean="0"/>
              <a:t>Long Term Absence Benefit Schemes Guidelines 2012</a:t>
            </a:r>
          </a:p>
          <a:p>
            <a:pPr lvl="1"/>
            <a:endParaRPr lang="en-IE" dirty="0" smtClean="0"/>
          </a:p>
          <a:p>
            <a:pPr lvl="1"/>
            <a:r>
              <a:rPr lang="en-IE" dirty="0" smtClean="0"/>
              <a:t>Circulars</a:t>
            </a:r>
          </a:p>
          <a:p>
            <a:pPr lvl="2"/>
            <a:r>
              <a:rPr lang="en-IE" dirty="0" smtClean="0"/>
              <a:t>Department of Environment Circular Letter S9/1997: Special Scheme for Nurses Absent from Work as a Result of Serious Physical Assault Incurred in the Course of his/her Duty</a:t>
            </a:r>
          </a:p>
          <a:p>
            <a:pPr lvl="2"/>
            <a:r>
              <a:rPr lang="en-IE" dirty="0"/>
              <a:t>Department of Environment Circular Letter </a:t>
            </a:r>
            <a:r>
              <a:rPr lang="en-IE" dirty="0" smtClean="0"/>
              <a:t>7/2001: General Scheme of Injury Grant under Article 49 &amp; Article 109 of the Local Government (Superannuation) (Consolidation) Scheme, 1998</a:t>
            </a:r>
          </a:p>
          <a:p>
            <a:pPr lvl="2"/>
            <a:r>
              <a:rPr lang="en-IE" dirty="0" smtClean="0"/>
              <a:t>HSE HR Circular Letter 13a/2017: Injury at Work Allowance</a:t>
            </a:r>
          </a:p>
          <a:p>
            <a:pPr lvl="2"/>
            <a:r>
              <a:rPr lang="en-IE" dirty="0" smtClean="0"/>
              <a:t>HSE HR Circular Letter 029/2017: Injury Allowance Degree of Impairment and Retrospective Application</a:t>
            </a:r>
            <a:endParaRPr lang="en-IE" dirty="0"/>
          </a:p>
          <a:p>
            <a:pPr lvl="2"/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IE" dirty="0" smtClean="0"/>
              <a:t>Reference Documents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6775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193D01-EE2B-6046-AD1B-D5ECF161AD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79999" y="277506"/>
            <a:ext cx="3401945" cy="650749"/>
          </a:xfrm>
        </p:spPr>
        <p:txBody>
          <a:bodyPr/>
          <a:lstStyle/>
          <a:p>
            <a:r>
              <a:rPr lang="en-US" dirty="0" smtClean="0"/>
              <a:t>Injury Grant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57F748-4CDB-984D-AEC0-1A81EE56393F}"/>
              </a:ext>
            </a:extLst>
          </p:cNvPr>
          <p:cNvSpPr/>
          <p:nvPr/>
        </p:nvSpPr>
        <p:spPr>
          <a:xfrm>
            <a:off x="1" y="2611582"/>
            <a:ext cx="9144000" cy="2410691"/>
          </a:xfrm>
          <a:prstGeom prst="rect">
            <a:avLst/>
          </a:prstGeom>
          <a:solidFill>
            <a:srgbClr val="75B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FCF397-45B5-6F4A-B209-656CA9973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2054" y="1108087"/>
            <a:ext cx="7952509" cy="131618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b="0" dirty="0" smtClean="0">
                <a:solidFill>
                  <a:schemeClr val="tx1"/>
                </a:solidFill>
              </a:rPr>
              <a:t>The HSE may grant an allowance where the member is injured:</a:t>
            </a:r>
          </a:p>
          <a:p>
            <a:pPr marL="800100" lvl="1" indent="-457200">
              <a:buFont typeface="+mj-lt"/>
              <a:buAutoNum type="alphaLcParenR"/>
            </a:pPr>
            <a:r>
              <a:rPr lang="en-IE" sz="1100" b="0" dirty="0" smtClean="0">
                <a:solidFill>
                  <a:schemeClr val="tx1"/>
                </a:solidFill>
              </a:rPr>
              <a:t>in </a:t>
            </a:r>
            <a:r>
              <a:rPr lang="en-IE" sz="1100" b="0" dirty="0">
                <a:solidFill>
                  <a:schemeClr val="tx1"/>
                </a:solidFill>
              </a:rPr>
              <a:t>the actual discharge of his or her duty, </a:t>
            </a:r>
            <a:r>
              <a:rPr lang="en-IE" sz="1100" b="0" dirty="0" smtClean="0">
                <a:solidFill>
                  <a:schemeClr val="tx1"/>
                </a:solidFill>
              </a:rPr>
              <a:t>and</a:t>
            </a:r>
          </a:p>
          <a:p>
            <a:pPr marL="800100" lvl="1" indent="-457200">
              <a:buFont typeface="+mj-lt"/>
              <a:buAutoNum type="alphaLcParenR"/>
            </a:pPr>
            <a:r>
              <a:rPr lang="en-IE" sz="1100" b="0" dirty="0" smtClean="0">
                <a:solidFill>
                  <a:schemeClr val="tx1"/>
                </a:solidFill>
              </a:rPr>
              <a:t>without </a:t>
            </a:r>
            <a:r>
              <a:rPr lang="en-IE" sz="1100" b="0" dirty="0">
                <a:solidFill>
                  <a:schemeClr val="tx1"/>
                </a:solidFill>
              </a:rPr>
              <a:t>his or her own default, </a:t>
            </a:r>
            <a:r>
              <a:rPr lang="en-IE" sz="1100" b="0" dirty="0" smtClean="0">
                <a:solidFill>
                  <a:schemeClr val="tx1"/>
                </a:solidFill>
              </a:rPr>
              <a:t>and</a:t>
            </a:r>
          </a:p>
          <a:p>
            <a:pPr marL="800100" lvl="1" indent="-457200">
              <a:buFont typeface="+mj-lt"/>
              <a:buAutoNum type="alphaLcParenR"/>
            </a:pPr>
            <a:r>
              <a:rPr lang="en-IE" sz="1100" b="0" dirty="0" smtClean="0">
                <a:solidFill>
                  <a:schemeClr val="tx1"/>
                </a:solidFill>
              </a:rPr>
              <a:t>by </a:t>
            </a:r>
            <a:r>
              <a:rPr lang="en-IE" sz="1100" b="0" dirty="0">
                <a:solidFill>
                  <a:schemeClr val="tx1"/>
                </a:solidFill>
              </a:rPr>
              <a:t>some injury attributable solely to the nature of his or her duty</a:t>
            </a:r>
            <a:r>
              <a:rPr lang="en-IE" sz="1100" b="0" dirty="0" smtClean="0">
                <a:solidFill>
                  <a:schemeClr val="tx1"/>
                </a:solidFill>
              </a:rPr>
              <a:t>,</a:t>
            </a:r>
            <a:endParaRPr lang="en-IE" sz="1100" b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dirty="0" smtClean="0"/>
              <a:t>The allowance is granted for life or for a limited period as considered reasonable by the HSE</a:t>
            </a:r>
            <a:endParaRPr lang="en-IE" sz="1200" b="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IE" sz="1200" b="0" dirty="0">
              <a:solidFill>
                <a:schemeClr val="tx1"/>
              </a:solidFill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3FCF397-45B5-6F4A-B209-656CA99738FF}"/>
              </a:ext>
            </a:extLst>
          </p:cNvPr>
          <p:cNvSpPr txBox="1">
            <a:spLocks/>
          </p:cNvSpPr>
          <p:nvPr/>
        </p:nvSpPr>
        <p:spPr>
          <a:xfrm>
            <a:off x="852055" y="2694709"/>
            <a:ext cx="7779326" cy="21197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E" b="1" dirty="0" smtClean="0">
                <a:solidFill>
                  <a:schemeClr val="bg1"/>
                </a:solidFill>
              </a:rPr>
              <a:t>CALCULATION: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dirty="0" smtClean="0">
                <a:solidFill>
                  <a:schemeClr val="bg1"/>
                </a:solidFill>
              </a:rPr>
              <a:t>Injury Grant = 5/6</a:t>
            </a:r>
            <a:r>
              <a:rPr lang="en-IE" baseline="30000" dirty="0" smtClean="0">
                <a:solidFill>
                  <a:schemeClr val="bg1"/>
                </a:solidFill>
              </a:rPr>
              <a:t>th</a:t>
            </a:r>
            <a:r>
              <a:rPr lang="en-IE" dirty="0" smtClean="0">
                <a:solidFill>
                  <a:schemeClr val="bg1"/>
                </a:solidFill>
              </a:rPr>
              <a:t> of pensionable pay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dirty="0" smtClean="0">
                <a:solidFill>
                  <a:schemeClr val="bg1"/>
                </a:solidFill>
              </a:rPr>
              <a:t>Less: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IE" sz="1100" b="0" dirty="0" smtClean="0"/>
              <a:t>Any pension or allowance payable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IE" sz="1100" b="0" dirty="0" smtClean="0"/>
              <a:t>Any lump sum or gratuity payable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IE" sz="1100" b="0" dirty="0" smtClean="0"/>
              <a:t>Any compensation or injury benefit payable under the Social Welfare Acts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IE" sz="1100" b="0" dirty="0" smtClean="0"/>
              <a:t>Any social welfare benefits payable</a:t>
            </a:r>
            <a:endParaRPr lang="en-IE" sz="1100" b="0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dirty="0" smtClean="0">
                <a:solidFill>
                  <a:schemeClr val="bg1"/>
                </a:solidFill>
              </a:rPr>
              <a:t>A degree of impairment is required for in permanent incapacity cases except those involving serious assault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IE" dirty="0" smtClean="0"/>
              <a:t>Payment of the Injury Grant</a:t>
            </a:r>
            <a:endParaRPr lang="en-IE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73911375"/>
              </p:ext>
            </p:extLst>
          </p:nvPr>
        </p:nvGraphicFramePr>
        <p:xfrm>
          <a:off x="96983" y="976744"/>
          <a:ext cx="8825344" cy="3906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1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224000" y="1004455"/>
            <a:ext cx="7539000" cy="3900054"/>
          </a:xfrm>
        </p:spPr>
        <p:txBody>
          <a:bodyPr>
            <a:normAutofit/>
          </a:bodyPr>
          <a:lstStyle/>
          <a:p>
            <a:pPr lvl="1"/>
            <a:endParaRPr lang="en-IE" dirty="0" smtClean="0"/>
          </a:p>
          <a:p>
            <a:pPr lvl="1"/>
            <a:r>
              <a:rPr lang="en-IE" dirty="0" smtClean="0"/>
              <a:t>Basic Pay at date of Injury – Pro Rata if applicable</a:t>
            </a:r>
          </a:p>
          <a:p>
            <a:pPr lvl="1"/>
            <a:r>
              <a:rPr lang="en-IE" dirty="0" smtClean="0"/>
              <a:t>        Plus</a:t>
            </a:r>
          </a:p>
          <a:p>
            <a:pPr lvl="1"/>
            <a:r>
              <a:rPr lang="en-IE" dirty="0" smtClean="0"/>
              <a:t>Average of last three years pensionable allowances</a:t>
            </a:r>
            <a:endParaRPr lang="en-IE" dirty="0"/>
          </a:p>
          <a:p>
            <a:pPr lvl="1"/>
            <a:r>
              <a:rPr lang="en-IE" dirty="0" smtClean="0"/>
              <a:t>Total Pensionable Remuneration (PR)</a:t>
            </a:r>
          </a:p>
          <a:p>
            <a:pPr lvl="1"/>
            <a:r>
              <a:rPr lang="en-IE" dirty="0" smtClean="0"/>
              <a:t>5/6 of PR</a:t>
            </a:r>
          </a:p>
          <a:p>
            <a:pPr lvl="1"/>
            <a:r>
              <a:rPr lang="en-IE" dirty="0"/>
              <a:t> </a:t>
            </a:r>
            <a:r>
              <a:rPr lang="en-IE" dirty="0" smtClean="0"/>
              <a:t>      Less</a:t>
            </a:r>
          </a:p>
          <a:p>
            <a:pPr lvl="1"/>
            <a:r>
              <a:rPr lang="en-IE" dirty="0" smtClean="0"/>
              <a:t>Social Welfare Payable</a:t>
            </a:r>
          </a:p>
          <a:p>
            <a:pPr lvl="1"/>
            <a:r>
              <a:rPr lang="en-IE" dirty="0" smtClean="0"/>
              <a:t>Total amount payable per </a:t>
            </a:r>
            <a:r>
              <a:rPr lang="en-IE" dirty="0" smtClean="0"/>
              <a:t>annum</a:t>
            </a:r>
            <a:endParaRPr lang="en-IE" dirty="0" smtClean="0"/>
          </a:p>
          <a:p>
            <a:pPr lvl="1"/>
            <a:endParaRPr lang="en-IE" dirty="0"/>
          </a:p>
          <a:p>
            <a:pPr marL="342900" lvl="1" indent="0">
              <a:buNone/>
            </a:pPr>
            <a:endParaRPr lang="en-IE" dirty="0" smtClean="0"/>
          </a:p>
          <a:p>
            <a:pPr lvl="1"/>
            <a:endParaRPr lang="en-IE" dirty="0"/>
          </a:p>
          <a:p>
            <a:pPr lvl="1"/>
            <a:endParaRPr lang="en-IE" dirty="0" smtClean="0"/>
          </a:p>
          <a:p>
            <a:pPr lvl="1"/>
            <a:endParaRPr lang="en-IE" dirty="0" smtClean="0"/>
          </a:p>
          <a:p>
            <a:pPr marL="685800" lvl="2" indent="0">
              <a:buNone/>
            </a:pPr>
            <a:endParaRPr lang="en-IE" dirty="0"/>
          </a:p>
          <a:p>
            <a:pPr lvl="2"/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IE" dirty="0" smtClean="0"/>
              <a:t>Calculation of Injury Grant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62617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1"/>
            <a:r>
              <a:rPr lang="en-IE" dirty="0"/>
              <a:t>Basic Pay at date of </a:t>
            </a:r>
            <a:r>
              <a:rPr lang="en-IE" dirty="0" smtClean="0"/>
              <a:t>Injury - </a:t>
            </a:r>
            <a:r>
              <a:rPr lang="en-IE" dirty="0" smtClean="0">
                <a:solidFill>
                  <a:srgbClr val="92D050"/>
                </a:solidFill>
              </a:rPr>
              <a:t>€50,000</a:t>
            </a:r>
            <a:endParaRPr lang="en-IE" dirty="0">
              <a:solidFill>
                <a:srgbClr val="92D050"/>
              </a:solidFill>
            </a:endParaRPr>
          </a:p>
          <a:p>
            <a:pPr lvl="1"/>
            <a:r>
              <a:rPr lang="en-IE" dirty="0"/>
              <a:t>        Plus</a:t>
            </a:r>
          </a:p>
          <a:p>
            <a:pPr lvl="1"/>
            <a:r>
              <a:rPr lang="en-IE" dirty="0"/>
              <a:t>Average of last three years pensionable </a:t>
            </a:r>
            <a:r>
              <a:rPr lang="en-IE" dirty="0" smtClean="0"/>
              <a:t>allowances </a:t>
            </a:r>
            <a:r>
              <a:rPr lang="en-IE" dirty="0" smtClean="0">
                <a:solidFill>
                  <a:srgbClr val="92D050"/>
                </a:solidFill>
              </a:rPr>
              <a:t>- €10,000</a:t>
            </a:r>
            <a:endParaRPr lang="en-IE" dirty="0">
              <a:solidFill>
                <a:srgbClr val="92D050"/>
              </a:solidFill>
            </a:endParaRPr>
          </a:p>
          <a:p>
            <a:pPr lvl="1"/>
            <a:r>
              <a:rPr lang="en-IE" dirty="0"/>
              <a:t>Total Pensionable Remuneration (PR</a:t>
            </a:r>
            <a:r>
              <a:rPr lang="en-IE" dirty="0" smtClean="0"/>
              <a:t>) - </a:t>
            </a:r>
            <a:r>
              <a:rPr lang="en-IE" dirty="0" smtClean="0">
                <a:solidFill>
                  <a:srgbClr val="92D050"/>
                </a:solidFill>
              </a:rPr>
              <a:t>€60,000</a:t>
            </a:r>
            <a:endParaRPr lang="en-IE" dirty="0">
              <a:solidFill>
                <a:srgbClr val="92D050"/>
              </a:solidFill>
            </a:endParaRPr>
          </a:p>
          <a:p>
            <a:pPr lvl="1"/>
            <a:r>
              <a:rPr lang="en-IE" dirty="0"/>
              <a:t>5/6 of </a:t>
            </a:r>
            <a:r>
              <a:rPr lang="en-IE" dirty="0" smtClean="0"/>
              <a:t>PR - </a:t>
            </a:r>
            <a:r>
              <a:rPr lang="en-IE" dirty="0" smtClean="0">
                <a:solidFill>
                  <a:srgbClr val="92D050"/>
                </a:solidFill>
              </a:rPr>
              <a:t>€50,000</a:t>
            </a:r>
            <a:endParaRPr lang="en-IE" dirty="0">
              <a:solidFill>
                <a:srgbClr val="92D050"/>
              </a:solidFill>
            </a:endParaRPr>
          </a:p>
          <a:p>
            <a:pPr lvl="1"/>
            <a:r>
              <a:rPr lang="en-IE" dirty="0"/>
              <a:t>       Less</a:t>
            </a:r>
          </a:p>
          <a:p>
            <a:pPr lvl="1"/>
            <a:r>
              <a:rPr lang="en-IE" dirty="0"/>
              <a:t>Social Welfare </a:t>
            </a:r>
            <a:r>
              <a:rPr lang="en-IE" dirty="0" smtClean="0"/>
              <a:t>Payable - </a:t>
            </a:r>
            <a:r>
              <a:rPr lang="en-IE" dirty="0" smtClean="0">
                <a:solidFill>
                  <a:srgbClr val="92D050"/>
                </a:solidFill>
              </a:rPr>
              <a:t>€13,000</a:t>
            </a:r>
            <a:endParaRPr lang="en-IE" dirty="0">
              <a:solidFill>
                <a:srgbClr val="92D050"/>
              </a:solidFill>
            </a:endParaRPr>
          </a:p>
          <a:p>
            <a:pPr lvl="1"/>
            <a:r>
              <a:rPr lang="en-IE" dirty="0"/>
              <a:t>Total amount payable per </a:t>
            </a:r>
            <a:r>
              <a:rPr lang="en-IE" dirty="0" smtClean="0"/>
              <a:t>annum  </a:t>
            </a:r>
            <a:r>
              <a:rPr lang="en-IE" dirty="0" smtClean="0"/>
              <a:t>- </a:t>
            </a:r>
            <a:r>
              <a:rPr lang="en-IE" dirty="0" smtClean="0">
                <a:solidFill>
                  <a:srgbClr val="92D050"/>
                </a:solidFill>
              </a:rPr>
              <a:t>€37,000</a:t>
            </a:r>
          </a:p>
          <a:p>
            <a:pPr marL="342900" lvl="1" indent="0">
              <a:buNone/>
            </a:pP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IE" dirty="0" smtClean="0"/>
              <a:t>Calculation of Injury Grant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8697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56522" y="1571998"/>
            <a:ext cx="6118910" cy="2940873"/>
          </a:xfrm>
        </p:spPr>
        <p:txBody>
          <a:bodyPr/>
          <a:lstStyle/>
          <a:p>
            <a:pPr lvl="1"/>
            <a:r>
              <a:rPr lang="en-IE" dirty="0"/>
              <a:t>Basic Pay at date of Injury - </a:t>
            </a:r>
            <a:r>
              <a:rPr lang="en-IE" dirty="0">
                <a:solidFill>
                  <a:srgbClr val="92D050"/>
                </a:solidFill>
              </a:rPr>
              <a:t>€50,000</a:t>
            </a:r>
          </a:p>
          <a:p>
            <a:pPr lvl="1"/>
            <a:r>
              <a:rPr lang="en-IE" dirty="0"/>
              <a:t>        Plus</a:t>
            </a:r>
          </a:p>
          <a:p>
            <a:pPr lvl="1"/>
            <a:r>
              <a:rPr lang="en-IE" dirty="0"/>
              <a:t>Average of last three years pensionable allowances - </a:t>
            </a:r>
            <a:r>
              <a:rPr lang="en-IE" dirty="0">
                <a:solidFill>
                  <a:srgbClr val="92D050"/>
                </a:solidFill>
              </a:rPr>
              <a:t>€10,000</a:t>
            </a:r>
          </a:p>
          <a:p>
            <a:pPr lvl="1"/>
            <a:r>
              <a:rPr lang="en-IE" dirty="0"/>
              <a:t>Total Pensionable Remuneration (PR) - </a:t>
            </a:r>
            <a:r>
              <a:rPr lang="en-IE" dirty="0">
                <a:solidFill>
                  <a:srgbClr val="92D050"/>
                </a:solidFill>
              </a:rPr>
              <a:t>€60,000</a:t>
            </a:r>
          </a:p>
          <a:p>
            <a:pPr lvl="1"/>
            <a:r>
              <a:rPr lang="en-IE" dirty="0"/>
              <a:t>5/6 of PR - </a:t>
            </a:r>
            <a:r>
              <a:rPr lang="en-IE" dirty="0">
                <a:solidFill>
                  <a:srgbClr val="92D050"/>
                </a:solidFill>
              </a:rPr>
              <a:t>€50,000</a:t>
            </a:r>
          </a:p>
          <a:p>
            <a:pPr lvl="1"/>
            <a:r>
              <a:rPr lang="en-IE" dirty="0"/>
              <a:t>       Less</a:t>
            </a:r>
          </a:p>
          <a:p>
            <a:pPr lvl="1"/>
            <a:r>
              <a:rPr lang="en-IE" dirty="0"/>
              <a:t>Social Welfare Payable - </a:t>
            </a:r>
            <a:r>
              <a:rPr lang="en-IE" dirty="0">
                <a:solidFill>
                  <a:srgbClr val="92D050"/>
                </a:solidFill>
              </a:rPr>
              <a:t>€</a:t>
            </a:r>
            <a:r>
              <a:rPr lang="en-IE" dirty="0" smtClean="0">
                <a:solidFill>
                  <a:srgbClr val="92D050"/>
                </a:solidFill>
              </a:rPr>
              <a:t>13,000</a:t>
            </a:r>
          </a:p>
          <a:p>
            <a:pPr lvl="1"/>
            <a:r>
              <a:rPr lang="en-IE" b="1" dirty="0" smtClean="0">
                <a:solidFill>
                  <a:srgbClr val="FF0000"/>
                </a:solidFill>
              </a:rPr>
              <a:t>1/9 of Lump sum - €4,000</a:t>
            </a:r>
          </a:p>
          <a:p>
            <a:pPr lvl="1"/>
            <a:r>
              <a:rPr lang="en-IE" b="1" dirty="0" smtClean="0">
                <a:solidFill>
                  <a:srgbClr val="FF0000"/>
                </a:solidFill>
              </a:rPr>
              <a:t>Annual Pension Payable  - €3,000</a:t>
            </a:r>
            <a:endParaRPr lang="en-IE" b="1" dirty="0">
              <a:solidFill>
                <a:srgbClr val="FF0000"/>
              </a:solidFill>
            </a:endParaRPr>
          </a:p>
          <a:p>
            <a:pPr lvl="1"/>
            <a:r>
              <a:rPr lang="en-IE" dirty="0"/>
              <a:t>Total amount payable per </a:t>
            </a:r>
            <a:r>
              <a:rPr lang="en-IE" dirty="0" smtClean="0"/>
              <a:t>annum  </a:t>
            </a:r>
            <a:r>
              <a:rPr lang="en-IE" dirty="0"/>
              <a:t>- </a:t>
            </a:r>
            <a:r>
              <a:rPr lang="en-IE" b="1" dirty="0">
                <a:solidFill>
                  <a:srgbClr val="FF0000"/>
                </a:solidFill>
              </a:rPr>
              <a:t>€</a:t>
            </a:r>
            <a:r>
              <a:rPr lang="en-IE" b="1" dirty="0" smtClean="0">
                <a:solidFill>
                  <a:srgbClr val="FF0000"/>
                </a:solidFill>
              </a:rPr>
              <a:t>30,000</a:t>
            </a:r>
            <a:endParaRPr lang="en-IE" b="1" dirty="0">
              <a:solidFill>
                <a:srgbClr val="FF0000"/>
              </a:solidFill>
            </a:endParaRPr>
          </a:p>
          <a:p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Calculation of Injury grant </a:t>
            </a:r>
            <a:r>
              <a:rPr lang="en-IE" dirty="0" smtClean="0">
                <a:solidFill>
                  <a:srgbClr val="FF0000"/>
                </a:solidFill>
              </a:rPr>
              <a:t>post retirement</a:t>
            </a:r>
            <a:endParaRPr lang="en-I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83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56522" y="1571998"/>
            <a:ext cx="6118910" cy="2940873"/>
          </a:xfrm>
        </p:spPr>
        <p:txBody>
          <a:bodyPr/>
          <a:lstStyle/>
          <a:p>
            <a:r>
              <a:rPr lang="en-IE" dirty="0" smtClean="0"/>
              <a:t>Fundamental Principle </a:t>
            </a:r>
          </a:p>
          <a:p>
            <a:pPr lvl="1"/>
            <a:r>
              <a:rPr lang="en-IE" dirty="0" smtClean="0"/>
              <a:t>is that the applicant should not receive anymore in injury grant plus pension, post age 65, than if they had worked continuously – assuming no injury</a:t>
            </a:r>
          </a:p>
          <a:p>
            <a:r>
              <a:rPr lang="en-IE" dirty="0" smtClean="0"/>
              <a:t>The value of the injury at work grant payable post aged 65</a:t>
            </a:r>
          </a:p>
          <a:p>
            <a:pPr lvl="1"/>
            <a:r>
              <a:rPr lang="en-IE" dirty="0" smtClean="0"/>
              <a:t> is the amount equal to the additional pension which would have been earned by the applicant if no injury </a:t>
            </a:r>
            <a:r>
              <a:rPr lang="en-IE" smtClean="0"/>
              <a:t>had occurred.</a:t>
            </a:r>
            <a:endParaRPr lang="en-IE" dirty="0" smtClean="0"/>
          </a:p>
          <a:p>
            <a:pPr marL="342900" lvl="1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dirty="0" smtClean="0"/>
          </a:p>
          <a:p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Calculation of Injury grant – </a:t>
            </a:r>
            <a:r>
              <a:rPr lang="en-IE" b="0" dirty="0" smtClean="0">
                <a:solidFill>
                  <a:srgbClr val="FF0000"/>
                </a:solidFill>
              </a:rPr>
              <a:t>Review Continuation post aged 65 </a:t>
            </a:r>
            <a:endParaRPr lang="en-IE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68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Questions?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659" y="1896726"/>
            <a:ext cx="3830683" cy="256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92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 anchor="t" anchorCtr="0"/>
      <a:lstStyle>
        <a:defPPr algn="l">
          <a:defRPr sz="24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</TotalTime>
  <Words>568</Words>
  <Application>Microsoft Office PowerPoint</Application>
  <PresentationFormat>On-screen Show (16:9)</PresentationFormat>
  <Paragraphs>83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Proofreading Academy Student</dc:creator>
  <cp:lastModifiedBy>Sean Donoghue</cp:lastModifiedBy>
  <cp:revision>80</cp:revision>
  <dcterms:created xsi:type="dcterms:W3CDTF">2021-11-10T13:35:28Z</dcterms:created>
  <dcterms:modified xsi:type="dcterms:W3CDTF">2025-03-18T16:17:57Z</dcterms:modified>
</cp:coreProperties>
</file>